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tags/tag2.xml" ContentType="application/vnd.openxmlformats-officedocument.presentationml.tags+xml"/>
  <Override PartName="/ppt/notesSlides/notesSlide2.xml" ContentType="application/vnd.openxmlformats-officedocument.presentationml.notesSlide+xml"/>
  <Override PartName="/ppt/tags/tag3.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4.xml" ContentType="application/vnd.openxmlformats-officedocument.presentationml.tags+xml"/>
  <Override PartName="/ppt/notesSlides/notesSlide5.xml" ContentType="application/vnd.openxmlformats-officedocument.presentationml.notesSlide+xml"/>
  <Override PartName="/ppt/tags/tag5.xml" ContentType="application/vnd.openxmlformats-officedocument.presentationml.tags+xml"/>
  <Override PartName="/ppt/notesSlides/notesSlide6.xml" ContentType="application/vnd.openxmlformats-officedocument.presentationml.notesSlide+xml"/>
  <Override PartName="/ppt/tags/tag6.xml" ContentType="application/vnd.openxmlformats-officedocument.presentationml.tags+xml"/>
  <Override PartName="/ppt/notesSlides/notesSlide7.xml" ContentType="application/vnd.openxmlformats-officedocument.presentationml.notesSlide+xml"/>
  <Override PartName="/ppt/tags/tag7.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8.xml" ContentType="application/vnd.openxmlformats-officedocument.presentationml.tags+xml"/>
  <Override PartName="/ppt/notesSlides/notesSlide10.xml" ContentType="application/vnd.openxmlformats-officedocument.presentationml.notesSlide+xml"/>
  <Override PartName="/ppt/tags/tag9.xml" ContentType="application/vnd.openxmlformats-officedocument.presentationml.tags+xml"/>
  <Override PartName="/ppt/notesSlides/notesSlide11.xml" ContentType="application/vnd.openxmlformats-officedocument.presentationml.notesSlide+xml"/>
  <Override PartName="/ppt/tags/tag10.xml" ContentType="application/vnd.openxmlformats-officedocument.presentationml.tags+xml"/>
  <Override PartName="/ppt/notesSlides/notesSlide12.xml" ContentType="application/vnd.openxmlformats-officedocument.presentationml.notesSlide+xml"/>
  <Override PartName="/ppt/tags/tag11.xml" ContentType="application/vnd.openxmlformats-officedocument.presentationml.tags+xml"/>
  <Override PartName="/ppt/notesSlides/notesSlide13.xml" ContentType="application/vnd.openxmlformats-officedocument.presentationml.notesSlide+xml"/>
  <Override PartName="/ppt/tags/tag12.xml" ContentType="application/vnd.openxmlformats-officedocument.presentationml.tags+xml"/>
  <Override PartName="/ppt/notesSlides/notesSlide14.xml" ContentType="application/vnd.openxmlformats-officedocument.presentationml.notesSlide+xml"/>
  <Override PartName="/ppt/tags/tag13.xml" ContentType="application/vnd.openxmlformats-officedocument.presentationml.tags+xml"/>
  <Override PartName="/ppt/notesSlides/notesSlide15.xml" ContentType="application/vnd.openxmlformats-officedocument.presentationml.notesSlide+xml"/>
  <Override PartName="/ppt/tags/tag14.xml" ContentType="application/vnd.openxmlformats-officedocument.presentationml.tags+xml"/>
  <Override PartName="/ppt/notesSlides/notesSlide16.xml" ContentType="application/vnd.openxmlformats-officedocument.presentationml.notesSlide+xml"/>
  <Override PartName="/ppt/tags/tag15.xml" ContentType="application/vnd.openxmlformats-officedocument.presentationml.tags+xml"/>
  <Override PartName="/ppt/notesSlides/notesSlide17.xml" ContentType="application/vnd.openxmlformats-officedocument.presentationml.notesSlide+xml"/>
  <Override PartName="/ppt/tags/tag16.xml" ContentType="application/vnd.openxmlformats-officedocument.presentationml.tags+xml"/>
  <Override PartName="/ppt/notesSlides/notesSlide18.xml" ContentType="application/vnd.openxmlformats-officedocument.presentationml.notesSlide+xml"/>
  <Override PartName="/ppt/tags/tag17.xml" ContentType="application/vnd.openxmlformats-officedocument.presentationml.tags+xml"/>
  <Override PartName="/ppt/notesSlides/notesSlide19.xml" ContentType="application/vnd.openxmlformats-officedocument.presentationml.notesSlide+xml"/>
  <Override PartName="/ppt/tags/tag18.xml" ContentType="application/vnd.openxmlformats-officedocument.presentationml.tags+xml"/>
  <Override PartName="/ppt/notesSlides/notesSlide20.xml" ContentType="application/vnd.openxmlformats-officedocument.presentationml.notesSlide+xml"/>
  <Override PartName="/ppt/tags/tag19.xml" ContentType="application/vnd.openxmlformats-officedocument.presentationml.tags+xml"/>
  <Override PartName="/ppt/notesSlides/notesSlide21.xml" ContentType="application/vnd.openxmlformats-officedocument.presentationml.notesSlide+xml"/>
  <Override PartName="/ppt/tags/tag20.xml" ContentType="application/vnd.openxmlformats-officedocument.presentationml.tags+xml"/>
  <Override PartName="/ppt/notesSlides/notesSlide22.xml" ContentType="application/vnd.openxmlformats-officedocument.presentationml.notesSlide+xml"/>
  <Override PartName="/ppt/tags/tag21.xml" ContentType="application/vnd.openxmlformats-officedocument.presentationml.tags+xml"/>
  <Override PartName="/ppt/notesSlides/notesSlide23.xml" ContentType="application/vnd.openxmlformats-officedocument.presentationml.notesSlide+xml"/>
  <Override PartName="/ppt/tags/tag22.xml" ContentType="application/vnd.openxmlformats-officedocument.presentationml.tags+xml"/>
  <Override PartName="/ppt/notesSlides/notesSlide24.xml" ContentType="application/vnd.openxmlformats-officedocument.presentationml.notesSlide+xml"/>
  <Override PartName="/ppt/tags/tag23.xml" ContentType="application/vnd.openxmlformats-officedocument.presentationml.tags+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tags/tag24.xml" ContentType="application/vnd.openxmlformats-officedocument.presentationml.tags+xml"/>
  <Override PartName="/ppt/notesSlides/notesSlide27.xml" ContentType="application/vnd.openxmlformats-officedocument.presentationml.notesSlide+xml"/>
  <Override PartName="/ppt/tags/tag25.xml" ContentType="application/vnd.openxmlformats-officedocument.presentationml.tags+xml"/>
  <Override PartName="/ppt/notesSlides/notesSlide28.xml" ContentType="application/vnd.openxmlformats-officedocument.presentationml.notesSlide+xml"/>
  <Override PartName="/ppt/tags/tag26.xml" ContentType="application/vnd.openxmlformats-officedocument.presentationml.tags+xml"/>
  <Override PartName="/ppt/notesSlides/notesSlide29.xml" ContentType="application/vnd.openxmlformats-officedocument.presentationml.notesSlide+xml"/>
  <Override PartName="/ppt/tags/tag27.xml" ContentType="application/vnd.openxmlformats-officedocument.presentationml.tags+xml"/>
  <Override PartName="/ppt/notesSlides/notesSlide30.xml" ContentType="application/vnd.openxmlformats-officedocument.presentationml.notesSlide+xml"/>
  <Override PartName="/ppt/tags/tag28.xml" ContentType="application/vnd.openxmlformats-officedocument.presentationml.tags+xml"/>
  <Override PartName="/ppt/notesSlides/notesSlide31.xml" ContentType="application/vnd.openxmlformats-officedocument.presentationml.notesSlide+xml"/>
  <Override PartName="/ppt/tags/tag29.xml" ContentType="application/vnd.openxmlformats-officedocument.presentationml.tags+xml"/>
  <Override PartName="/ppt/notesSlides/notesSlide32.xml" ContentType="application/vnd.openxmlformats-officedocument.presentationml.notesSlide+xml"/>
  <Override PartName="/ppt/tags/tag30.xml" ContentType="application/vnd.openxmlformats-officedocument.presentationml.tags+xml"/>
  <Override PartName="/ppt/notesSlides/notesSlide33.xml" ContentType="application/vnd.openxmlformats-officedocument.presentationml.notesSlide+xml"/>
  <Override PartName="/ppt/tags/tag31.xml" ContentType="application/vnd.openxmlformats-officedocument.presentationml.tags+xml"/>
  <Override PartName="/ppt/notesSlides/notesSlide34.xml" ContentType="application/vnd.openxmlformats-officedocument.presentationml.notesSlide+xml"/>
  <Override PartName="/ppt/tags/tag32.xml" ContentType="application/vnd.openxmlformats-officedocument.presentationml.tags+xml"/>
  <Override PartName="/ppt/notesSlides/notesSlide35.xml" ContentType="application/vnd.openxmlformats-officedocument.presentationml.notesSlide+xml"/>
  <Override PartName="/ppt/tags/tag33.xml" ContentType="application/vnd.openxmlformats-officedocument.presentationml.tags+xml"/>
  <Override PartName="/ppt/notesSlides/notesSlide36.xml" ContentType="application/vnd.openxmlformats-officedocument.presentationml.notesSlide+xml"/>
  <Override PartName="/ppt/tags/tag34.xml" ContentType="application/vnd.openxmlformats-officedocument.presentationml.tags+xml"/>
  <Override PartName="/ppt/notesSlides/notesSlide37.xml" ContentType="application/vnd.openxmlformats-officedocument.presentationml.notesSlide+xml"/>
  <Override PartName="/ppt/tags/tag35.xml" ContentType="application/vnd.openxmlformats-officedocument.presentationml.tags+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tags/tag36.xml" ContentType="application/vnd.openxmlformats-officedocument.presentationml.tags+xml"/>
  <Override PartName="/ppt/notesSlides/notesSlide40.xml" ContentType="application/vnd.openxmlformats-officedocument.presentationml.notesSlide+xml"/>
  <Override PartName="/ppt/tags/tag37.xml" ContentType="application/vnd.openxmlformats-officedocument.presentationml.tags+xml"/>
  <Override PartName="/ppt/notesSlides/notesSlide41.xml" ContentType="application/vnd.openxmlformats-officedocument.presentationml.notesSlide+xml"/>
  <Override PartName="/ppt/tags/tag38.xml" ContentType="application/vnd.openxmlformats-officedocument.presentationml.tags+xml"/>
  <Override PartName="/ppt/notesSlides/notesSlide42.xml" ContentType="application/vnd.openxmlformats-officedocument.presentationml.notesSlide+xml"/>
  <Override PartName="/ppt/tags/tag39.xml" ContentType="application/vnd.openxmlformats-officedocument.presentationml.tags+xml"/>
  <Override PartName="/ppt/notesSlides/notesSlide43.xml" ContentType="application/vnd.openxmlformats-officedocument.presentationml.notesSlide+xml"/>
  <Override PartName="/ppt/tags/tag40.xml" ContentType="application/vnd.openxmlformats-officedocument.presentationml.tags+xml"/>
  <Override PartName="/ppt/notesSlides/notesSlide44.xml" ContentType="application/vnd.openxmlformats-officedocument.presentationml.notesSlide+xml"/>
  <Override PartName="/ppt/tags/tag41.xml" ContentType="application/vnd.openxmlformats-officedocument.presentationml.tags+xml"/>
  <Override PartName="/ppt/notesSlides/notesSlide45.xml" ContentType="application/vnd.openxmlformats-officedocument.presentationml.notesSlide+xml"/>
  <Override PartName="/ppt/tags/tag42.xml" ContentType="application/vnd.openxmlformats-officedocument.presentationml.tags+xml"/>
  <Override PartName="/ppt/notesSlides/notesSlide46.xml" ContentType="application/vnd.openxmlformats-officedocument.presentationml.notesSlide+xml"/>
  <Override PartName="/ppt/tags/tag43.xml" ContentType="application/vnd.openxmlformats-officedocument.presentationml.tags+xml"/>
  <Override PartName="/ppt/notesSlides/notesSlide47.xml" ContentType="application/vnd.openxmlformats-officedocument.presentationml.notesSlide+xml"/>
  <Override PartName="/ppt/tags/tag44.xml" ContentType="application/vnd.openxmlformats-officedocument.presentationml.tags+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0" r:id="rId1"/>
    <p:sldMasterId id="2147483674" r:id="rId2"/>
  </p:sldMasterIdLst>
  <p:notesMasterIdLst>
    <p:notesMasterId r:id="rId53"/>
  </p:notesMasterIdLst>
  <p:sldIdLst>
    <p:sldId id="361" r:id="rId3"/>
    <p:sldId id="398" r:id="rId4"/>
    <p:sldId id="457" r:id="rId5"/>
    <p:sldId id="454" r:id="rId6"/>
    <p:sldId id="352" r:id="rId7"/>
    <p:sldId id="362" r:id="rId8"/>
    <p:sldId id="399" r:id="rId9"/>
    <p:sldId id="400" r:id="rId10"/>
    <p:sldId id="402" r:id="rId11"/>
    <p:sldId id="408" r:id="rId12"/>
    <p:sldId id="363" r:id="rId13"/>
    <p:sldId id="412" r:id="rId14"/>
    <p:sldId id="410" r:id="rId15"/>
    <p:sldId id="413" r:id="rId16"/>
    <p:sldId id="414" r:id="rId17"/>
    <p:sldId id="455" r:id="rId18"/>
    <p:sldId id="420" r:id="rId19"/>
    <p:sldId id="419" r:id="rId20"/>
    <p:sldId id="416" r:id="rId21"/>
    <p:sldId id="415" r:id="rId22"/>
    <p:sldId id="421" r:id="rId23"/>
    <p:sldId id="422" r:id="rId24"/>
    <p:sldId id="417" r:id="rId25"/>
    <p:sldId id="423" r:id="rId26"/>
    <p:sldId id="426" r:id="rId27"/>
    <p:sldId id="456" r:id="rId28"/>
    <p:sldId id="427" r:id="rId29"/>
    <p:sldId id="429" r:id="rId30"/>
    <p:sldId id="442" r:id="rId31"/>
    <p:sldId id="434" r:id="rId32"/>
    <p:sldId id="448" r:id="rId33"/>
    <p:sldId id="461" r:id="rId34"/>
    <p:sldId id="435" r:id="rId35"/>
    <p:sldId id="437" r:id="rId36"/>
    <p:sldId id="439" r:id="rId37"/>
    <p:sldId id="438" r:id="rId38"/>
    <p:sldId id="440" r:id="rId39"/>
    <p:sldId id="444" r:id="rId40"/>
    <p:sldId id="446" r:id="rId41"/>
    <p:sldId id="447" r:id="rId42"/>
    <p:sldId id="449" r:id="rId43"/>
    <p:sldId id="462" r:id="rId44"/>
    <p:sldId id="450" r:id="rId45"/>
    <p:sldId id="451" r:id="rId46"/>
    <p:sldId id="452" r:id="rId47"/>
    <p:sldId id="453" r:id="rId48"/>
    <p:sldId id="458" r:id="rId49"/>
    <p:sldId id="459" r:id="rId50"/>
    <p:sldId id="460" r:id="rId51"/>
    <p:sldId id="433" r:id="rId52"/>
  </p:sldIdLst>
  <p:sldSz cx="12192000" cy="6858000"/>
  <p:notesSz cx="6858000" cy="9144000"/>
  <p:defaultTex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p:defaultTextStyle>
  <p:extLst>
    <p:ext uri="{EFAFB233-063F-42B5-8137-9DF3F51BA10A}">
      <p15:sldGuideLst xmlns:p15="http://schemas.microsoft.com/office/powerpoint/2012/main">
        <p15:guide id="1" orient="horz" pos="2232">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106" autoAdjust="0"/>
    <p:restoredTop sz="76111"/>
  </p:normalViewPr>
  <p:slideViewPr>
    <p:cSldViewPr snapToGrid="0" snapToObjects="1">
      <p:cViewPr varScale="1">
        <p:scale>
          <a:sx n="94" d="100"/>
          <a:sy n="94" d="100"/>
        </p:scale>
        <p:origin x="344" y="184"/>
      </p:cViewPr>
      <p:guideLst>
        <p:guide orient="horz" pos="2232"/>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notesViewPr>
    <p:cSldViewPr snapToGrid="0" snapToObjects="1">
      <p:cViewPr varScale="1">
        <p:scale>
          <a:sx n="119" d="100"/>
          <a:sy n="119" d="100"/>
        </p:scale>
        <p:origin x="5128" y="18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notesMaster" Target="notesMasters/notesMaster1.xml"/><Relationship Id="rId5" Type="http://schemas.openxmlformats.org/officeDocument/2006/relationships/slide" Target="slides/slide3.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tableStyles" Target="tableStyle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95074AD-0647-17A1-CE5B-ABFCAE0585C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a:defRPr/>
            </a:pPr>
            <a:endParaRPr lang="en-US"/>
          </a:p>
        </p:txBody>
      </p:sp>
      <p:sp>
        <p:nvSpPr>
          <p:cNvPr id="3" name="Date Placeholder 2">
            <a:extLst>
              <a:ext uri="{FF2B5EF4-FFF2-40B4-BE49-F238E27FC236}">
                <a16:creationId xmlns:a16="http://schemas.microsoft.com/office/drawing/2014/main" id="{BA38DDF6-49BF-1029-B713-9702AE3AC4F7}"/>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a:latin typeface="+mn-lt"/>
              </a:defRPr>
            </a:lvl1pPr>
          </a:lstStyle>
          <a:p>
            <a:pPr>
              <a:defRPr/>
            </a:pPr>
            <a:fld id="{B55F68A6-09FB-C347-9DDE-9CF3B238C86A}" type="datetimeFigureOut">
              <a:rPr lang="en-US"/>
              <a:pPr>
                <a:defRPr/>
              </a:pPr>
              <a:t>7/31/25</a:t>
            </a:fld>
            <a:endParaRPr lang="en-US"/>
          </a:p>
        </p:txBody>
      </p:sp>
      <p:sp>
        <p:nvSpPr>
          <p:cNvPr id="4" name="Slide Image Placeholder 3">
            <a:extLst>
              <a:ext uri="{FF2B5EF4-FFF2-40B4-BE49-F238E27FC236}">
                <a16:creationId xmlns:a16="http://schemas.microsoft.com/office/drawing/2014/main" id="{9BF2D335-AF58-1970-8761-56C2DCCF388F}"/>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a:extLst>
              <a:ext uri="{FF2B5EF4-FFF2-40B4-BE49-F238E27FC236}">
                <a16:creationId xmlns:a16="http://schemas.microsoft.com/office/drawing/2014/main" id="{975AC87A-4C15-151B-E619-5B2D66546D6A}"/>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a:extLst>
              <a:ext uri="{FF2B5EF4-FFF2-40B4-BE49-F238E27FC236}">
                <a16:creationId xmlns:a16="http://schemas.microsoft.com/office/drawing/2014/main" id="{30C3C39B-90FF-27ED-D850-4E4E2F4BC3C2}"/>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a:defRPr/>
            </a:pPr>
            <a:endParaRPr lang="en-US"/>
          </a:p>
        </p:txBody>
      </p:sp>
      <p:sp>
        <p:nvSpPr>
          <p:cNvPr id="7" name="Slide Number Placeholder 6">
            <a:extLst>
              <a:ext uri="{FF2B5EF4-FFF2-40B4-BE49-F238E27FC236}">
                <a16:creationId xmlns:a16="http://schemas.microsoft.com/office/drawing/2014/main" id="{2D6F0603-F6E1-FD65-2828-37AA36371B5D}"/>
              </a:ext>
            </a:extLst>
          </p:cNvPr>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eaLnBrk="1" fontAlgn="auto" hangingPunct="1">
              <a:spcBef>
                <a:spcPts val="0"/>
              </a:spcBef>
              <a:spcAft>
                <a:spcPts val="0"/>
              </a:spcAft>
              <a:defRPr sz="1200">
                <a:latin typeface="+mn-lt"/>
              </a:defRPr>
            </a:lvl1pPr>
          </a:lstStyle>
          <a:p>
            <a:pPr>
              <a:defRPr/>
            </a:pPr>
            <a:fld id="{0F07308C-F809-1D46-BCC1-D297A79F554D}" type="slidenum">
              <a:rPr lang="en-US"/>
              <a:pPr>
                <a:defRPr/>
              </a:pPr>
              <a:t>‹#›</a:t>
            </a:fld>
            <a:endParaRPr 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en.wikipedia.org/wiki/Attack_surface"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www.trustonic.com/news/technology/what-is-a-trusted-execution-environment-tee/#footnotes"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www.trustonic.com/news/technology/what-is-a-trusted-execution-environment-tee/#footnotes"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www.trustonic.com/news/technology/what-is-a-trusted-execution-environment-tee/#footnotes"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5D1DD8-4555-42AD-7D18-4F03BE3021A5}"/>
            </a:ext>
          </a:extLst>
        </p:cNvPr>
        <p:cNvGrpSpPr/>
        <p:nvPr/>
      </p:nvGrpSpPr>
      <p:grpSpPr>
        <a:xfrm>
          <a:off x="0" y="0"/>
          <a:ext cx="0" cy="0"/>
          <a:chOff x="0" y="0"/>
          <a:chExt cx="0" cy="0"/>
        </a:xfrm>
      </p:grpSpPr>
      <p:sp>
        <p:nvSpPr>
          <p:cNvPr id="34817" name="Slide Image Placeholder 1">
            <a:extLst>
              <a:ext uri="{FF2B5EF4-FFF2-40B4-BE49-F238E27FC236}">
                <a16:creationId xmlns:a16="http://schemas.microsoft.com/office/drawing/2014/main" id="{E00F540F-86DB-8A44-6732-8FDB91A12D1C}"/>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8" name="Notes Placeholder 2">
            <a:extLst>
              <a:ext uri="{FF2B5EF4-FFF2-40B4-BE49-F238E27FC236}">
                <a16:creationId xmlns:a16="http://schemas.microsoft.com/office/drawing/2014/main" id="{D945AF4F-07DC-74F9-680B-8508FD9F7649}"/>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dirty="0"/>
          </a:p>
        </p:txBody>
      </p:sp>
      <p:sp>
        <p:nvSpPr>
          <p:cNvPr id="34819" name="Slide Number Placeholder 3">
            <a:extLst>
              <a:ext uri="{FF2B5EF4-FFF2-40B4-BE49-F238E27FC236}">
                <a16:creationId xmlns:a16="http://schemas.microsoft.com/office/drawing/2014/main" id="{3D819884-DCBC-E41B-7BBB-0E88EEE4EBE2}"/>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B77A4DA9-F7DE-9C49-8D3F-43479A8F64CE}" type="slidenum">
              <a:rPr lang="en-US" altLang="en-US" smtClean="0"/>
              <a:pPr fontAlgn="base">
                <a:spcBef>
                  <a:spcPct val="0"/>
                </a:spcBef>
                <a:spcAft>
                  <a:spcPct val="0"/>
                </a:spcAft>
              </a:pPr>
              <a:t>2</a:t>
            </a:fld>
            <a:endParaRPr lang="en-US" altLang="en-US"/>
          </a:p>
        </p:txBody>
      </p:sp>
    </p:spTree>
    <p:extLst>
      <p:ext uri="{BB962C8B-B14F-4D97-AF65-F5344CB8AC3E}">
        <p14:creationId xmlns:p14="http://schemas.microsoft.com/office/powerpoint/2010/main" val="27259597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a:extLst>
              <a:ext uri="{FF2B5EF4-FFF2-40B4-BE49-F238E27FC236}">
                <a16:creationId xmlns:a16="http://schemas.microsoft.com/office/drawing/2014/main" id="{E078D468-1B1A-CAF2-2618-3FCD96896313}"/>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8" name="Notes Placeholder 2">
            <a:extLst>
              <a:ext uri="{FF2B5EF4-FFF2-40B4-BE49-F238E27FC236}">
                <a16:creationId xmlns:a16="http://schemas.microsoft.com/office/drawing/2014/main" id="{2657D834-AE4A-0448-A027-52CE51F611E6}"/>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dirty="0"/>
          </a:p>
        </p:txBody>
      </p:sp>
      <p:sp>
        <p:nvSpPr>
          <p:cNvPr id="34819" name="Slide Number Placeholder 3">
            <a:extLst>
              <a:ext uri="{FF2B5EF4-FFF2-40B4-BE49-F238E27FC236}">
                <a16:creationId xmlns:a16="http://schemas.microsoft.com/office/drawing/2014/main" id="{475A7F9D-3118-72F9-C0D6-F205BAC9B00B}"/>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B77A4DA9-F7DE-9C49-8D3F-43479A8F64CE}" type="slidenum">
              <a:rPr lang="en-US" altLang="en-US" smtClean="0"/>
              <a:pPr fontAlgn="base">
                <a:spcBef>
                  <a:spcPct val="0"/>
                </a:spcBef>
                <a:spcAft>
                  <a:spcPct val="0"/>
                </a:spcAft>
              </a:pPr>
              <a:t>11</a:t>
            </a:fld>
            <a:endParaRPr lang="en-US" altLang="en-US"/>
          </a:p>
        </p:txBody>
      </p:sp>
    </p:spTree>
    <p:extLst>
      <p:ext uri="{BB962C8B-B14F-4D97-AF65-F5344CB8AC3E}">
        <p14:creationId xmlns:p14="http://schemas.microsoft.com/office/powerpoint/2010/main" val="39496999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774162-4EE7-C533-83D6-05ED130516ED}"/>
            </a:ext>
          </a:extLst>
        </p:cNvPr>
        <p:cNvGrpSpPr/>
        <p:nvPr/>
      </p:nvGrpSpPr>
      <p:grpSpPr>
        <a:xfrm>
          <a:off x="0" y="0"/>
          <a:ext cx="0" cy="0"/>
          <a:chOff x="0" y="0"/>
          <a:chExt cx="0" cy="0"/>
        </a:xfrm>
      </p:grpSpPr>
      <p:sp>
        <p:nvSpPr>
          <p:cNvPr id="34817" name="Slide Image Placeholder 1">
            <a:extLst>
              <a:ext uri="{FF2B5EF4-FFF2-40B4-BE49-F238E27FC236}">
                <a16:creationId xmlns:a16="http://schemas.microsoft.com/office/drawing/2014/main" id="{9C148CF7-4146-8622-479F-CC6837A54A77}"/>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8" name="Notes Placeholder 2">
            <a:extLst>
              <a:ext uri="{FF2B5EF4-FFF2-40B4-BE49-F238E27FC236}">
                <a16:creationId xmlns:a16="http://schemas.microsoft.com/office/drawing/2014/main" id="{B7C02584-6D7E-73F8-A70B-0FEB6808B344}"/>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dirty="0"/>
          </a:p>
        </p:txBody>
      </p:sp>
      <p:sp>
        <p:nvSpPr>
          <p:cNvPr id="34819" name="Slide Number Placeholder 3">
            <a:extLst>
              <a:ext uri="{FF2B5EF4-FFF2-40B4-BE49-F238E27FC236}">
                <a16:creationId xmlns:a16="http://schemas.microsoft.com/office/drawing/2014/main" id="{A9DE99A9-44FE-A927-9821-C3D4CBE291A6}"/>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B77A4DA9-F7DE-9C49-8D3F-43479A8F64CE}" type="slidenum">
              <a:rPr lang="en-US" altLang="en-US" smtClean="0"/>
              <a:pPr fontAlgn="base">
                <a:spcBef>
                  <a:spcPct val="0"/>
                </a:spcBef>
                <a:spcAft>
                  <a:spcPct val="0"/>
                </a:spcAft>
              </a:pPr>
              <a:t>12</a:t>
            </a:fld>
            <a:endParaRPr lang="en-US" altLang="en-US"/>
          </a:p>
        </p:txBody>
      </p:sp>
    </p:spTree>
    <p:extLst>
      <p:ext uri="{BB962C8B-B14F-4D97-AF65-F5344CB8AC3E}">
        <p14:creationId xmlns:p14="http://schemas.microsoft.com/office/powerpoint/2010/main" val="15850829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5A9EF5-7995-CA28-CF31-19A6FD7079E1}"/>
            </a:ext>
          </a:extLst>
        </p:cNvPr>
        <p:cNvGrpSpPr/>
        <p:nvPr/>
      </p:nvGrpSpPr>
      <p:grpSpPr>
        <a:xfrm>
          <a:off x="0" y="0"/>
          <a:ext cx="0" cy="0"/>
          <a:chOff x="0" y="0"/>
          <a:chExt cx="0" cy="0"/>
        </a:xfrm>
      </p:grpSpPr>
      <p:sp>
        <p:nvSpPr>
          <p:cNvPr id="34817" name="Slide Image Placeholder 1">
            <a:extLst>
              <a:ext uri="{FF2B5EF4-FFF2-40B4-BE49-F238E27FC236}">
                <a16:creationId xmlns:a16="http://schemas.microsoft.com/office/drawing/2014/main" id="{729D93C2-5738-CC75-B2CC-55C92F4A6076}"/>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8" name="Notes Placeholder 2">
            <a:extLst>
              <a:ext uri="{FF2B5EF4-FFF2-40B4-BE49-F238E27FC236}">
                <a16:creationId xmlns:a16="http://schemas.microsoft.com/office/drawing/2014/main" id="{9C1DAF2B-EE71-E26F-7949-8A4AC442D3E2}"/>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dirty="0"/>
          </a:p>
        </p:txBody>
      </p:sp>
      <p:sp>
        <p:nvSpPr>
          <p:cNvPr id="34819" name="Slide Number Placeholder 3">
            <a:extLst>
              <a:ext uri="{FF2B5EF4-FFF2-40B4-BE49-F238E27FC236}">
                <a16:creationId xmlns:a16="http://schemas.microsoft.com/office/drawing/2014/main" id="{5E2DF489-BD4C-47A7-EB9B-26BB30D959F0}"/>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B77A4DA9-F7DE-9C49-8D3F-43479A8F64CE}" type="slidenum">
              <a:rPr lang="en-US" altLang="en-US" smtClean="0"/>
              <a:pPr fontAlgn="base">
                <a:spcBef>
                  <a:spcPct val="0"/>
                </a:spcBef>
                <a:spcAft>
                  <a:spcPct val="0"/>
                </a:spcAft>
              </a:pPr>
              <a:t>13</a:t>
            </a:fld>
            <a:endParaRPr lang="en-US" altLang="en-US"/>
          </a:p>
        </p:txBody>
      </p:sp>
    </p:spTree>
    <p:extLst>
      <p:ext uri="{BB962C8B-B14F-4D97-AF65-F5344CB8AC3E}">
        <p14:creationId xmlns:p14="http://schemas.microsoft.com/office/powerpoint/2010/main" val="38343489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7F9AC9-94E5-0526-F034-B1DDBD2751A2}"/>
            </a:ext>
          </a:extLst>
        </p:cNvPr>
        <p:cNvGrpSpPr/>
        <p:nvPr/>
      </p:nvGrpSpPr>
      <p:grpSpPr>
        <a:xfrm>
          <a:off x="0" y="0"/>
          <a:ext cx="0" cy="0"/>
          <a:chOff x="0" y="0"/>
          <a:chExt cx="0" cy="0"/>
        </a:xfrm>
      </p:grpSpPr>
      <p:sp>
        <p:nvSpPr>
          <p:cNvPr id="34817" name="Slide Image Placeholder 1">
            <a:extLst>
              <a:ext uri="{FF2B5EF4-FFF2-40B4-BE49-F238E27FC236}">
                <a16:creationId xmlns:a16="http://schemas.microsoft.com/office/drawing/2014/main" id="{7661F82F-A8F7-D499-8057-507F48BC9EA4}"/>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8" name="Notes Placeholder 2">
            <a:extLst>
              <a:ext uri="{FF2B5EF4-FFF2-40B4-BE49-F238E27FC236}">
                <a16:creationId xmlns:a16="http://schemas.microsoft.com/office/drawing/2014/main" id="{1A83C509-84E9-F15C-0A7C-E681E3B7FC5F}"/>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dirty="0"/>
          </a:p>
        </p:txBody>
      </p:sp>
      <p:sp>
        <p:nvSpPr>
          <p:cNvPr id="34819" name="Slide Number Placeholder 3">
            <a:extLst>
              <a:ext uri="{FF2B5EF4-FFF2-40B4-BE49-F238E27FC236}">
                <a16:creationId xmlns:a16="http://schemas.microsoft.com/office/drawing/2014/main" id="{07D9FA53-5DD8-2A49-2BBF-136FEDBC6C85}"/>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B77A4DA9-F7DE-9C49-8D3F-43479A8F64CE}" type="slidenum">
              <a:rPr lang="en-US" altLang="en-US" smtClean="0"/>
              <a:pPr fontAlgn="base">
                <a:spcBef>
                  <a:spcPct val="0"/>
                </a:spcBef>
                <a:spcAft>
                  <a:spcPct val="0"/>
                </a:spcAft>
              </a:pPr>
              <a:t>14</a:t>
            </a:fld>
            <a:endParaRPr lang="en-US" altLang="en-US"/>
          </a:p>
        </p:txBody>
      </p:sp>
    </p:spTree>
    <p:extLst>
      <p:ext uri="{BB962C8B-B14F-4D97-AF65-F5344CB8AC3E}">
        <p14:creationId xmlns:p14="http://schemas.microsoft.com/office/powerpoint/2010/main" val="15950882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9976E3-13AB-4CBE-08AD-16733AB57136}"/>
            </a:ext>
          </a:extLst>
        </p:cNvPr>
        <p:cNvGrpSpPr/>
        <p:nvPr/>
      </p:nvGrpSpPr>
      <p:grpSpPr>
        <a:xfrm>
          <a:off x="0" y="0"/>
          <a:ext cx="0" cy="0"/>
          <a:chOff x="0" y="0"/>
          <a:chExt cx="0" cy="0"/>
        </a:xfrm>
      </p:grpSpPr>
      <p:sp>
        <p:nvSpPr>
          <p:cNvPr id="34817" name="Slide Image Placeholder 1">
            <a:extLst>
              <a:ext uri="{FF2B5EF4-FFF2-40B4-BE49-F238E27FC236}">
                <a16:creationId xmlns:a16="http://schemas.microsoft.com/office/drawing/2014/main" id="{04B8DC59-768E-C902-A31C-E3C482B6B077}"/>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8" name="Notes Placeholder 2">
            <a:extLst>
              <a:ext uri="{FF2B5EF4-FFF2-40B4-BE49-F238E27FC236}">
                <a16:creationId xmlns:a16="http://schemas.microsoft.com/office/drawing/2014/main" id="{DA5C0AA7-E5FE-C2A6-90BC-D8D380A99B2A}"/>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dirty="0"/>
          </a:p>
        </p:txBody>
      </p:sp>
      <p:sp>
        <p:nvSpPr>
          <p:cNvPr id="34819" name="Slide Number Placeholder 3">
            <a:extLst>
              <a:ext uri="{FF2B5EF4-FFF2-40B4-BE49-F238E27FC236}">
                <a16:creationId xmlns:a16="http://schemas.microsoft.com/office/drawing/2014/main" id="{DD71352A-3736-4A1D-437C-8E8B09CC8BE8}"/>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B77A4DA9-F7DE-9C49-8D3F-43479A8F64CE}" type="slidenum">
              <a:rPr lang="en-US" altLang="en-US" smtClean="0"/>
              <a:pPr fontAlgn="base">
                <a:spcBef>
                  <a:spcPct val="0"/>
                </a:spcBef>
                <a:spcAft>
                  <a:spcPct val="0"/>
                </a:spcAft>
              </a:pPr>
              <a:t>15</a:t>
            </a:fld>
            <a:endParaRPr lang="en-US" altLang="en-US"/>
          </a:p>
        </p:txBody>
      </p:sp>
    </p:spTree>
    <p:extLst>
      <p:ext uri="{BB962C8B-B14F-4D97-AF65-F5344CB8AC3E}">
        <p14:creationId xmlns:p14="http://schemas.microsoft.com/office/powerpoint/2010/main" val="6761746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9976E3-13AB-4CBE-08AD-16733AB57136}"/>
            </a:ext>
          </a:extLst>
        </p:cNvPr>
        <p:cNvGrpSpPr/>
        <p:nvPr/>
      </p:nvGrpSpPr>
      <p:grpSpPr>
        <a:xfrm>
          <a:off x="0" y="0"/>
          <a:ext cx="0" cy="0"/>
          <a:chOff x="0" y="0"/>
          <a:chExt cx="0" cy="0"/>
        </a:xfrm>
      </p:grpSpPr>
      <p:sp>
        <p:nvSpPr>
          <p:cNvPr id="34817" name="Slide Image Placeholder 1">
            <a:extLst>
              <a:ext uri="{FF2B5EF4-FFF2-40B4-BE49-F238E27FC236}">
                <a16:creationId xmlns:a16="http://schemas.microsoft.com/office/drawing/2014/main" id="{04B8DC59-768E-C902-A31C-E3C482B6B077}"/>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8" name="Notes Placeholder 2">
            <a:extLst>
              <a:ext uri="{FF2B5EF4-FFF2-40B4-BE49-F238E27FC236}">
                <a16:creationId xmlns:a16="http://schemas.microsoft.com/office/drawing/2014/main" id="{DA5C0AA7-E5FE-C2A6-90BC-D8D380A99B2A}"/>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dirty="0"/>
          </a:p>
        </p:txBody>
      </p:sp>
      <p:sp>
        <p:nvSpPr>
          <p:cNvPr id="34819" name="Slide Number Placeholder 3">
            <a:extLst>
              <a:ext uri="{FF2B5EF4-FFF2-40B4-BE49-F238E27FC236}">
                <a16:creationId xmlns:a16="http://schemas.microsoft.com/office/drawing/2014/main" id="{DD71352A-3736-4A1D-437C-8E8B09CC8BE8}"/>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B77A4DA9-F7DE-9C49-8D3F-43479A8F64CE}" type="slidenum">
              <a:rPr lang="en-US" altLang="en-US" smtClean="0"/>
              <a:pPr fontAlgn="base">
                <a:spcBef>
                  <a:spcPct val="0"/>
                </a:spcBef>
                <a:spcAft>
                  <a:spcPct val="0"/>
                </a:spcAft>
              </a:pPr>
              <a:t>16</a:t>
            </a:fld>
            <a:endParaRPr lang="en-US" altLang="en-US"/>
          </a:p>
        </p:txBody>
      </p:sp>
    </p:spTree>
    <p:extLst>
      <p:ext uri="{BB962C8B-B14F-4D97-AF65-F5344CB8AC3E}">
        <p14:creationId xmlns:p14="http://schemas.microsoft.com/office/powerpoint/2010/main" val="6761746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837342-BB3C-7DDB-9D81-EF8FA8307EF0}"/>
            </a:ext>
          </a:extLst>
        </p:cNvPr>
        <p:cNvGrpSpPr/>
        <p:nvPr/>
      </p:nvGrpSpPr>
      <p:grpSpPr>
        <a:xfrm>
          <a:off x="0" y="0"/>
          <a:ext cx="0" cy="0"/>
          <a:chOff x="0" y="0"/>
          <a:chExt cx="0" cy="0"/>
        </a:xfrm>
      </p:grpSpPr>
      <p:sp>
        <p:nvSpPr>
          <p:cNvPr id="34817" name="Slide Image Placeholder 1">
            <a:extLst>
              <a:ext uri="{FF2B5EF4-FFF2-40B4-BE49-F238E27FC236}">
                <a16:creationId xmlns:a16="http://schemas.microsoft.com/office/drawing/2014/main" id="{678E4EEE-E383-54F4-E9EA-F924D58F840D}"/>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8" name="Notes Placeholder 2">
            <a:extLst>
              <a:ext uri="{FF2B5EF4-FFF2-40B4-BE49-F238E27FC236}">
                <a16:creationId xmlns:a16="http://schemas.microsoft.com/office/drawing/2014/main" id="{F2995583-3AAB-8332-5E2E-23ED1A195BEC}"/>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dirty="0"/>
          </a:p>
        </p:txBody>
      </p:sp>
      <p:sp>
        <p:nvSpPr>
          <p:cNvPr id="34819" name="Slide Number Placeholder 3">
            <a:extLst>
              <a:ext uri="{FF2B5EF4-FFF2-40B4-BE49-F238E27FC236}">
                <a16:creationId xmlns:a16="http://schemas.microsoft.com/office/drawing/2014/main" id="{1AC826E2-9549-549F-656F-F4169B5B2BD7}"/>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B77A4DA9-F7DE-9C49-8D3F-43479A8F64CE}" type="slidenum">
              <a:rPr lang="en-US" altLang="en-US" smtClean="0"/>
              <a:pPr fontAlgn="base">
                <a:spcBef>
                  <a:spcPct val="0"/>
                </a:spcBef>
                <a:spcAft>
                  <a:spcPct val="0"/>
                </a:spcAft>
              </a:pPr>
              <a:t>17</a:t>
            </a:fld>
            <a:endParaRPr lang="en-US" altLang="en-US"/>
          </a:p>
        </p:txBody>
      </p:sp>
    </p:spTree>
    <p:extLst>
      <p:ext uri="{BB962C8B-B14F-4D97-AF65-F5344CB8AC3E}">
        <p14:creationId xmlns:p14="http://schemas.microsoft.com/office/powerpoint/2010/main" val="35721955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8EFCA2-C56B-6EDB-DD76-23F55DAAE509}"/>
            </a:ext>
          </a:extLst>
        </p:cNvPr>
        <p:cNvGrpSpPr/>
        <p:nvPr/>
      </p:nvGrpSpPr>
      <p:grpSpPr>
        <a:xfrm>
          <a:off x="0" y="0"/>
          <a:ext cx="0" cy="0"/>
          <a:chOff x="0" y="0"/>
          <a:chExt cx="0" cy="0"/>
        </a:xfrm>
      </p:grpSpPr>
      <p:sp>
        <p:nvSpPr>
          <p:cNvPr id="34817" name="Slide Image Placeholder 1">
            <a:extLst>
              <a:ext uri="{FF2B5EF4-FFF2-40B4-BE49-F238E27FC236}">
                <a16:creationId xmlns:a16="http://schemas.microsoft.com/office/drawing/2014/main" id="{14221E42-DCC0-3F2E-95B5-22800E57CDB0}"/>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8" name="Notes Placeholder 2">
            <a:extLst>
              <a:ext uri="{FF2B5EF4-FFF2-40B4-BE49-F238E27FC236}">
                <a16:creationId xmlns:a16="http://schemas.microsoft.com/office/drawing/2014/main" id="{BCEFD1D4-79F0-7E6A-667A-C18114ADDAFF}"/>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dirty="0"/>
          </a:p>
        </p:txBody>
      </p:sp>
      <p:sp>
        <p:nvSpPr>
          <p:cNvPr id="34819" name="Slide Number Placeholder 3">
            <a:extLst>
              <a:ext uri="{FF2B5EF4-FFF2-40B4-BE49-F238E27FC236}">
                <a16:creationId xmlns:a16="http://schemas.microsoft.com/office/drawing/2014/main" id="{0B36B3C9-3678-29F1-7CEB-22E69499DBA1}"/>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B77A4DA9-F7DE-9C49-8D3F-43479A8F64CE}" type="slidenum">
              <a:rPr lang="en-US" altLang="en-US" smtClean="0"/>
              <a:pPr fontAlgn="base">
                <a:spcBef>
                  <a:spcPct val="0"/>
                </a:spcBef>
                <a:spcAft>
                  <a:spcPct val="0"/>
                </a:spcAft>
              </a:pPr>
              <a:t>18</a:t>
            </a:fld>
            <a:endParaRPr lang="en-US" altLang="en-US"/>
          </a:p>
        </p:txBody>
      </p:sp>
    </p:spTree>
    <p:extLst>
      <p:ext uri="{BB962C8B-B14F-4D97-AF65-F5344CB8AC3E}">
        <p14:creationId xmlns:p14="http://schemas.microsoft.com/office/powerpoint/2010/main" val="18541918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CCC2B4-6E2C-0B50-4C0F-BC9814DA56E1}"/>
            </a:ext>
          </a:extLst>
        </p:cNvPr>
        <p:cNvGrpSpPr/>
        <p:nvPr/>
      </p:nvGrpSpPr>
      <p:grpSpPr>
        <a:xfrm>
          <a:off x="0" y="0"/>
          <a:ext cx="0" cy="0"/>
          <a:chOff x="0" y="0"/>
          <a:chExt cx="0" cy="0"/>
        </a:xfrm>
      </p:grpSpPr>
      <p:sp>
        <p:nvSpPr>
          <p:cNvPr id="34817" name="Slide Image Placeholder 1">
            <a:extLst>
              <a:ext uri="{FF2B5EF4-FFF2-40B4-BE49-F238E27FC236}">
                <a16:creationId xmlns:a16="http://schemas.microsoft.com/office/drawing/2014/main" id="{C358C4DB-221A-7855-7F68-88CB30FABFD4}"/>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8" name="Notes Placeholder 2">
            <a:extLst>
              <a:ext uri="{FF2B5EF4-FFF2-40B4-BE49-F238E27FC236}">
                <a16:creationId xmlns:a16="http://schemas.microsoft.com/office/drawing/2014/main" id="{1BEDC8FD-45A6-D62B-7684-7122BD6CADD6}"/>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dirty="0"/>
          </a:p>
        </p:txBody>
      </p:sp>
      <p:sp>
        <p:nvSpPr>
          <p:cNvPr id="34819" name="Slide Number Placeholder 3">
            <a:extLst>
              <a:ext uri="{FF2B5EF4-FFF2-40B4-BE49-F238E27FC236}">
                <a16:creationId xmlns:a16="http://schemas.microsoft.com/office/drawing/2014/main" id="{3EFC2B14-9B5C-A60D-985F-E177EC7437DC}"/>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B77A4DA9-F7DE-9C49-8D3F-43479A8F64CE}" type="slidenum">
              <a:rPr lang="en-US" altLang="en-US" smtClean="0"/>
              <a:pPr fontAlgn="base">
                <a:spcBef>
                  <a:spcPct val="0"/>
                </a:spcBef>
                <a:spcAft>
                  <a:spcPct val="0"/>
                </a:spcAft>
              </a:pPr>
              <a:t>19</a:t>
            </a:fld>
            <a:endParaRPr lang="en-US" altLang="en-US"/>
          </a:p>
        </p:txBody>
      </p:sp>
    </p:spTree>
    <p:extLst>
      <p:ext uri="{BB962C8B-B14F-4D97-AF65-F5344CB8AC3E}">
        <p14:creationId xmlns:p14="http://schemas.microsoft.com/office/powerpoint/2010/main" val="18458156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D6C551-9192-13C2-2B30-51E661B8CE36}"/>
            </a:ext>
          </a:extLst>
        </p:cNvPr>
        <p:cNvGrpSpPr/>
        <p:nvPr/>
      </p:nvGrpSpPr>
      <p:grpSpPr>
        <a:xfrm>
          <a:off x="0" y="0"/>
          <a:ext cx="0" cy="0"/>
          <a:chOff x="0" y="0"/>
          <a:chExt cx="0" cy="0"/>
        </a:xfrm>
      </p:grpSpPr>
      <p:sp>
        <p:nvSpPr>
          <p:cNvPr id="34817" name="Slide Image Placeholder 1">
            <a:extLst>
              <a:ext uri="{FF2B5EF4-FFF2-40B4-BE49-F238E27FC236}">
                <a16:creationId xmlns:a16="http://schemas.microsoft.com/office/drawing/2014/main" id="{4CDDD387-77CD-577A-6DB3-0E06FBE746DE}"/>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8" name="Notes Placeholder 2">
            <a:extLst>
              <a:ext uri="{FF2B5EF4-FFF2-40B4-BE49-F238E27FC236}">
                <a16:creationId xmlns:a16="http://schemas.microsoft.com/office/drawing/2014/main" id="{8589DE2A-0961-C49F-74D1-9EA02FE098A2}"/>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dirty="0"/>
          </a:p>
        </p:txBody>
      </p:sp>
      <p:sp>
        <p:nvSpPr>
          <p:cNvPr id="34819" name="Slide Number Placeholder 3">
            <a:extLst>
              <a:ext uri="{FF2B5EF4-FFF2-40B4-BE49-F238E27FC236}">
                <a16:creationId xmlns:a16="http://schemas.microsoft.com/office/drawing/2014/main" id="{1EAE89F2-78E0-FC2D-C6E8-E0579ACB9327}"/>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B77A4DA9-F7DE-9C49-8D3F-43479A8F64CE}" type="slidenum">
              <a:rPr lang="en-US" altLang="en-US" smtClean="0"/>
              <a:pPr fontAlgn="base">
                <a:spcBef>
                  <a:spcPct val="0"/>
                </a:spcBef>
                <a:spcAft>
                  <a:spcPct val="0"/>
                </a:spcAft>
              </a:pPr>
              <a:t>20</a:t>
            </a:fld>
            <a:endParaRPr lang="en-US" altLang="en-US"/>
          </a:p>
        </p:txBody>
      </p:sp>
    </p:spTree>
    <p:extLst>
      <p:ext uri="{BB962C8B-B14F-4D97-AF65-F5344CB8AC3E}">
        <p14:creationId xmlns:p14="http://schemas.microsoft.com/office/powerpoint/2010/main" val="29097295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5D1DD8-4555-42AD-7D18-4F03BE3021A5}"/>
            </a:ext>
          </a:extLst>
        </p:cNvPr>
        <p:cNvGrpSpPr/>
        <p:nvPr/>
      </p:nvGrpSpPr>
      <p:grpSpPr>
        <a:xfrm>
          <a:off x="0" y="0"/>
          <a:ext cx="0" cy="0"/>
          <a:chOff x="0" y="0"/>
          <a:chExt cx="0" cy="0"/>
        </a:xfrm>
      </p:grpSpPr>
      <p:sp>
        <p:nvSpPr>
          <p:cNvPr id="34817" name="Slide Image Placeholder 1">
            <a:extLst>
              <a:ext uri="{FF2B5EF4-FFF2-40B4-BE49-F238E27FC236}">
                <a16:creationId xmlns:a16="http://schemas.microsoft.com/office/drawing/2014/main" id="{E00F540F-86DB-8A44-6732-8FDB91A12D1C}"/>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8" name="Notes Placeholder 2">
            <a:extLst>
              <a:ext uri="{FF2B5EF4-FFF2-40B4-BE49-F238E27FC236}">
                <a16:creationId xmlns:a16="http://schemas.microsoft.com/office/drawing/2014/main" id="{D945AF4F-07DC-74F9-680B-8508FD9F7649}"/>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dirty="0"/>
          </a:p>
        </p:txBody>
      </p:sp>
      <p:sp>
        <p:nvSpPr>
          <p:cNvPr id="34819" name="Slide Number Placeholder 3">
            <a:extLst>
              <a:ext uri="{FF2B5EF4-FFF2-40B4-BE49-F238E27FC236}">
                <a16:creationId xmlns:a16="http://schemas.microsoft.com/office/drawing/2014/main" id="{3D819884-DCBC-E41B-7BBB-0E88EEE4EBE2}"/>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B77A4DA9-F7DE-9C49-8D3F-43479A8F64CE}" type="slidenum">
              <a:rPr lang="en-US" altLang="en-US" smtClean="0"/>
              <a:pPr fontAlgn="base">
                <a:spcBef>
                  <a:spcPct val="0"/>
                </a:spcBef>
                <a:spcAft>
                  <a:spcPct val="0"/>
                </a:spcAft>
              </a:pPr>
              <a:t>3</a:t>
            </a:fld>
            <a:endParaRPr lang="en-US" altLang="en-US"/>
          </a:p>
        </p:txBody>
      </p:sp>
    </p:spTree>
    <p:extLst>
      <p:ext uri="{BB962C8B-B14F-4D97-AF65-F5344CB8AC3E}">
        <p14:creationId xmlns:p14="http://schemas.microsoft.com/office/powerpoint/2010/main" val="272595970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404253-E35C-653F-210B-AAADED765907}"/>
            </a:ext>
          </a:extLst>
        </p:cNvPr>
        <p:cNvGrpSpPr/>
        <p:nvPr/>
      </p:nvGrpSpPr>
      <p:grpSpPr>
        <a:xfrm>
          <a:off x="0" y="0"/>
          <a:ext cx="0" cy="0"/>
          <a:chOff x="0" y="0"/>
          <a:chExt cx="0" cy="0"/>
        </a:xfrm>
      </p:grpSpPr>
      <p:sp>
        <p:nvSpPr>
          <p:cNvPr id="34817" name="Slide Image Placeholder 1">
            <a:extLst>
              <a:ext uri="{FF2B5EF4-FFF2-40B4-BE49-F238E27FC236}">
                <a16:creationId xmlns:a16="http://schemas.microsoft.com/office/drawing/2014/main" id="{7C387BAE-0547-BA77-9D3B-D10F57167DD4}"/>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8" name="Notes Placeholder 2">
            <a:extLst>
              <a:ext uri="{FF2B5EF4-FFF2-40B4-BE49-F238E27FC236}">
                <a16:creationId xmlns:a16="http://schemas.microsoft.com/office/drawing/2014/main" id="{C3D902EC-91BE-A164-B880-9A1B2E72EE2F}"/>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dirty="0"/>
          </a:p>
        </p:txBody>
      </p:sp>
      <p:sp>
        <p:nvSpPr>
          <p:cNvPr id="34819" name="Slide Number Placeholder 3">
            <a:extLst>
              <a:ext uri="{FF2B5EF4-FFF2-40B4-BE49-F238E27FC236}">
                <a16:creationId xmlns:a16="http://schemas.microsoft.com/office/drawing/2014/main" id="{9371BEA6-B25D-0E80-896A-B7C96F024AAA}"/>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B77A4DA9-F7DE-9C49-8D3F-43479A8F64CE}" type="slidenum">
              <a:rPr lang="en-US" altLang="en-US" smtClean="0"/>
              <a:pPr fontAlgn="base">
                <a:spcBef>
                  <a:spcPct val="0"/>
                </a:spcBef>
                <a:spcAft>
                  <a:spcPct val="0"/>
                </a:spcAft>
              </a:pPr>
              <a:t>21</a:t>
            </a:fld>
            <a:endParaRPr lang="en-US" altLang="en-US"/>
          </a:p>
        </p:txBody>
      </p:sp>
    </p:spTree>
    <p:extLst>
      <p:ext uri="{BB962C8B-B14F-4D97-AF65-F5344CB8AC3E}">
        <p14:creationId xmlns:p14="http://schemas.microsoft.com/office/powerpoint/2010/main" val="155444520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5FA6C5-3BF7-E70C-5DEA-2F1FCA38169C}"/>
            </a:ext>
          </a:extLst>
        </p:cNvPr>
        <p:cNvGrpSpPr/>
        <p:nvPr/>
      </p:nvGrpSpPr>
      <p:grpSpPr>
        <a:xfrm>
          <a:off x="0" y="0"/>
          <a:ext cx="0" cy="0"/>
          <a:chOff x="0" y="0"/>
          <a:chExt cx="0" cy="0"/>
        </a:xfrm>
      </p:grpSpPr>
      <p:sp>
        <p:nvSpPr>
          <p:cNvPr id="34817" name="Slide Image Placeholder 1">
            <a:extLst>
              <a:ext uri="{FF2B5EF4-FFF2-40B4-BE49-F238E27FC236}">
                <a16:creationId xmlns:a16="http://schemas.microsoft.com/office/drawing/2014/main" id="{27D4BC59-4171-33D0-6C8B-3BE45231B6F6}"/>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8" name="Notes Placeholder 2">
            <a:extLst>
              <a:ext uri="{FF2B5EF4-FFF2-40B4-BE49-F238E27FC236}">
                <a16:creationId xmlns:a16="http://schemas.microsoft.com/office/drawing/2014/main" id="{28245C04-159E-7F21-1F31-1A7F8DE14AE6}"/>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dirty="0"/>
          </a:p>
        </p:txBody>
      </p:sp>
      <p:sp>
        <p:nvSpPr>
          <p:cNvPr id="34819" name="Slide Number Placeholder 3">
            <a:extLst>
              <a:ext uri="{FF2B5EF4-FFF2-40B4-BE49-F238E27FC236}">
                <a16:creationId xmlns:a16="http://schemas.microsoft.com/office/drawing/2014/main" id="{FBDAB49D-0C73-91C6-5E11-3460BFE10A22}"/>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B77A4DA9-F7DE-9C49-8D3F-43479A8F64CE}" type="slidenum">
              <a:rPr lang="en-US" altLang="en-US" smtClean="0"/>
              <a:pPr fontAlgn="base">
                <a:spcBef>
                  <a:spcPct val="0"/>
                </a:spcBef>
                <a:spcAft>
                  <a:spcPct val="0"/>
                </a:spcAft>
              </a:pPr>
              <a:t>22</a:t>
            </a:fld>
            <a:endParaRPr lang="en-US" altLang="en-US"/>
          </a:p>
        </p:txBody>
      </p:sp>
    </p:spTree>
    <p:extLst>
      <p:ext uri="{BB962C8B-B14F-4D97-AF65-F5344CB8AC3E}">
        <p14:creationId xmlns:p14="http://schemas.microsoft.com/office/powerpoint/2010/main" val="17281363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0E9399-857C-46E5-A70A-0729F44BAC8F}"/>
            </a:ext>
          </a:extLst>
        </p:cNvPr>
        <p:cNvGrpSpPr/>
        <p:nvPr/>
      </p:nvGrpSpPr>
      <p:grpSpPr>
        <a:xfrm>
          <a:off x="0" y="0"/>
          <a:ext cx="0" cy="0"/>
          <a:chOff x="0" y="0"/>
          <a:chExt cx="0" cy="0"/>
        </a:xfrm>
      </p:grpSpPr>
      <p:sp>
        <p:nvSpPr>
          <p:cNvPr id="34817" name="Slide Image Placeholder 1">
            <a:extLst>
              <a:ext uri="{FF2B5EF4-FFF2-40B4-BE49-F238E27FC236}">
                <a16:creationId xmlns:a16="http://schemas.microsoft.com/office/drawing/2014/main" id="{17F4C6AB-6E0C-D29E-4E94-22EE524FCCC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8" name="Notes Placeholder 2">
            <a:extLst>
              <a:ext uri="{FF2B5EF4-FFF2-40B4-BE49-F238E27FC236}">
                <a16:creationId xmlns:a16="http://schemas.microsoft.com/office/drawing/2014/main" id="{75682DDE-D50D-4CC9-ED81-0241D0A955DD}"/>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dirty="0"/>
          </a:p>
        </p:txBody>
      </p:sp>
      <p:sp>
        <p:nvSpPr>
          <p:cNvPr id="34819" name="Slide Number Placeholder 3">
            <a:extLst>
              <a:ext uri="{FF2B5EF4-FFF2-40B4-BE49-F238E27FC236}">
                <a16:creationId xmlns:a16="http://schemas.microsoft.com/office/drawing/2014/main" id="{0E060D5C-CBB9-8559-7A4E-BAE186CE2F63}"/>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B77A4DA9-F7DE-9C49-8D3F-43479A8F64CE}" type="slidenum">
              <a:rPr lang="en-US" altLang="en-US" smtClean="0"/>
              <a:pPr fontAlgn="base">
                <a:spcBef>
                  <a:spcPct val="0"/>
                </a:spcBef>
                <a:spcAft>
                  <a:spcPct val="0"/>
                </a:spcAft>
              </a:pPr>
              <a:t>23</a:t>
            </a:fld>
            <a:endParaRPr lang="en-US" altLang="en-US"/>
          </a:p>
        </p:txBody>
      </p:sp>
    </p:spTree>
    <p:extLst>
      <p:ext uri="{BB962C8B-B14F-4D97-AF65-F5344CB8AC3E}">
        <p14:creationId xmlns:p14="http://schemas.microsoft.com/office/powerpoint/2010/main" val="278831426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AA05A3-B38C-F16C-F10A-654985C81874}"/>
            </a:ext>
          </a:extLst>
        </p:cNvPr>
        <p:cNvGrpSpPr/>
        <p:nvPr/>
      </p:nvGrpSpPr>
      <p:grpSpPr>
        <a:xfrm>
          <a:off x="0" y="0"/>
          <a:ext cx="0" cy="0"/>
          <a:chOff x="0" y="0"/>
          <a:chExt cx="0" cy="0"/>
        </a:xfrm>
      </p:grpSpPr>
      <p:sp>
        <p:nvSpPr>
          <p:cNvPr id="34817" name="Slide Image Placeholder 1">
            <a:extLst>
              <a:ext uri="{FF2B5EF4-FFF2-40B4-BE49-F238E27FC236}">
                <a16:creationId xmlns:a16="http://schemas.microsoft.com/office/drawing/2014/main" id="{C164F674-1A27-907C-E109-CA996EBC1275}"/>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8" name="Notes Placeholder 2">
            <a:extLst>
              <a:ext uri="{FF2B5EF4-FFF2-40B4-BE49-F238E27FC236}">
                <a16:creationId xmlns:a16="http://schemas.microsoft.com/office/drawing/2014/main" id="{3AD004F2-AB76-4263-1992-1DCC47BD01F2}"/>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dirty="0"/>
          </a:p>
        </p:txBody>
      </p:sp>
      <p:sp>
        <p:nvSpPr>
          <p:cNvPr id="34819" name="Slide Number Placeholder 3">
            <a:extLst>
              <a:ext uri="{FF2B5EF4-FFF2-40B4-BE49-F238E27FC236}">
                <a16:creationId xmlns:a16="http://schemas.microsoft.com/office/drawing/2014/main" id="{3DCDE837-301C-E573-5F47-75D0C6C8C58B}"/>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B77A4DA9-F7DE-9C49-8D3F-43479A8F64CE}" type="slidenum">
              <a:rPr lang="en-US" altLang="en-US" smtClean="0"/>
              <a:pPr fontAlgn="base">
                <a:spcBef>
                  <a:spcPct val="0"/>
                </a:spcBef>
                <a:spcAft>
                  <a:spcPct val="0"/>
                </a:spcAft>
              </a:pPr>
              <a:t>24</a:t>
            </a:fld>
            <a:endParaRPr lang="en-US" altLang="en-US"/>
          </a:p>
        </p:txBody>
      </p:sp>
    </p:spTree>
    <p:extLst>
      <p:ext uri="{BB962C8B-B14F-4D97-AF65-F5344CB8AC3E}">
        <p14:creationId xmlns:p14="http://schemas.microsoft.com/office/powerpoint/2010/main" val="145675544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0AF528-D3DD-9EEC-84C9-BCD585D5857D}"/>
            </a:ext>
          </a:extLst>
        </p:cNvPr>
        <p:cNvGrpSpPr/>
        <p:nvPr/>
      </p:nvGrpSpPr>
      <p:grpSpPr>
        <a:xfrm>
          <a:off x="0" y="0"/>
          <a:ext cx="0" cy="0"/>
          <a:chOff x="0" y="0"/>
          <a:chExt cx="0" cy="0"/>
        </a:xfrm>
      </p:grpSpPr>
      <p:sp>
        <p:nvSpPr>
          <p:cNvPr id="34817" name="Slide Image Placeholder 1">
            <a:extLst>
              <a:ext uri="{FF2B5EF4-FFF2-40B4-BE49-F238E27FC236}">
                <a16:creationId xmlns:a16="http://schemas.microsoft.com/office/drawing/2014/main" id="{A2CEAD8D-D784-4628-2AF4-7E73E46FF38E}"/>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8" name="Notes Placeholder 2">
            <a:extLst>
              <a:ext uri="{FF2B5EF4-FFF2-40B4-BE49-F238E27FC236}">
                <a16:creationId xmlns:a16="http://schemas.microsoft.com/office/drawing/2014/main" id="{FC8E0016-4979-EBAB-9F6B-0B08EA4F240F}"/>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dirty="0"/>
          </a:p>
        </p:txBody>
      </p:sp>
      <p:sp>
        <p:nvSpPr>
          <p:cNvPr id="34819" name="Slide Number Placeholder 3">
            <a:extLst>
              <a:ext uri="{FF2B5EF4-FFF2-40B4-BE49-F238E27FC236}">
                <a16:creationId xmlns:a16="http://schemas.microsoft.com/office/drawing/2014/main" id="{20BAFDD9-DBC0-8360-9AD2-A9D64D1093B8}"/>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B77A4DA9-F7DE-9C49-8D3F-43479A8F64CE}" type="slidenum">
              <a:rPr lang="en-US" altLang="en-US" smtClean="0"/>
              <a:pPr fontAlgn="base">
                <a:spcBef>
                  <a:spcPct val="0"/>
                </a:spcBef>
                <a:spcAft>
                  <a:spcPct val="0"/>
                </a:spcAft>
              </a:pPr>
              <a:t>25</a:t>
            </a:fld>
            <a:endParaRPr lang="en-US" altLang="en-US"/>
          </a:p>
        </p:txBody>
      </p:sp>
    </p:spTree>
    <p:extLst>
      <p:ext uri="{BB962C8B-B14F-4D97-AF65-F5344CB8AC3E}">
        <p14:creationId xmlns:p14="http://schemas.microsoft.com/office/powerpoint/2010/main" val="113397657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0AF528-D3DD-9EEC-84C9-BCD585D5857D}"/>
            </a:ext>
          </a:extLst>
        </p:cNvPr>
        <p:cNvGrpSpPr/>
        <p:nvPr/>
      </p:nvGrpSpPr>
      <p:grpSpPr>
        <a:xfrm>
          <a:off x="0" y="0"/>
          <a:ext cx="0" cy="0"/>
          <a:chOff x="0" y="0"/>
          <a:chExt cx="0" cy="0"/>
        </a:xfrm>
      </p:grpSpPr>
      <p:sp>
        <p:nvSpPr>
          <p:cNvPr id="34817" name="Slide Image Placeholder 1">
            <a:extLst>
              <a:ext uri="{FF2B5EF4-FFF2-40B4-BE49-F238E27FC236}">
                <a16:creationId xmlns:a16="http://schemas.microsoft.com/office/drawing/2014/main" id="{A2CEAD8D-D784-4628-2AF4-7E73E46FF38E}"/>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8" name="Notes Placeholder 2">
            <a:extLst>
              <a:ext uri="{FF2B5EF4-FFF2-40B4-BE49-F238E27FC236}">
                <a16:creationId xmlns:a16="http://schemas.microsoft.com/office/drawing/2014/main" id="{FC8E0016-4979-EBAB-9F6B-0B08EA4F240F}"/>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dirty="0"/>
          </a:p>
        </p:txBody>
      </p:sp>
      <p:sp>
        <p:nvSpPr>
          <p:cNvPr id="34819" name="Slide Number Placeholder 3">
            <a:extLst>
              <a:ext uri="{FF2B5EF4-FFF2-40B4-BE49-F238E27FC236}">
                <a16:creationId xmlns:a16="http://schemas.microsoft.com/office/drawing/2014/main" id="{20BAFDD9-DBC0-8360-9AD2-A9D64D1093B8}"/>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B77A4DA9-F7DE-9C49-8D3F-43479A8F64CE}" type="slidenum">
              <a:rPr lang="en-US" altLang="en-US" smtClean="0"/>
              <a:pPr fontAlgn="base">
                <a:spcBef>
                  <a:spcPct val="0"/>
                </a:spcBef>
                <a:spcAft>
                  <a:spcPct val="0"/>
                </a:spcAft>
              </a:pPr>
              <a:t>26</a:t>
            </a:fld>
            <a:endParaRPr lang="en-US" altLang="en-US"/>
          </a:p>
        </p:txBody>
      </p:sp>
    </p:spTree>
    <p:extLst>
      <p:ext uri="{BB962C8B-B14F-4D97-AF65-F5344CB8AC3E}">
        <p14:creationId xmlns:p14="http://schemas.microsoft.com/office/powerpoint/2010/main" val="113397657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04C1CB-E041-8A72-8552-F8AC624D1CB3}"/>
            </a:ext>
          </a:extLst>
        </p:cNvPr>
        <p:cNvGrpSpPr/>
        <p:nvPr/>
      </p:nvGrpSpPr>
      <p:grpSpPr>
        <a:xfrm>
          <a:off x="0" y="0"/>
          <a:ext cx="0" cy="0"/>
          <a:chOff x="0" y="0"/>
          <a:chExt cx="0" cy="0"/>
        </a:xfrm>
      </p:grpSpPr>
      <p:sp>
        <p:nvSpPr>
          <p:cNvPr id="40961" name="Slide Image Placeholder 1">
            <a:extLst>
              <a:ext uri="{FF2B5EF4-FFF2-40B4-BE49-F238E27FC236}">
                <a16:creationId xmlns:a16="http://schemas.microsoft.com/office/drawing/2014/main" id="{E8F0F896-EC7A-C871-5284-DFF0E08EA198}"/>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62" name="Notes Placeholder 2">
            <a:extLst>
              <a:ext uri="{FF2B5EF4-FFF2-40B4-BE49-F238E27FC236}">
                <a16:creationId xmlns:a16="http://schemas.microsoft.com/office/drawing/2014/main" id="{F87D04DE-C1FE-8186-CC4A-9568A0C1CFDF}"/>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dirty="0"/>
          </a:p>
        </p:txBody>
      </p:sp>
      <p:sp>
        <p:nvSpPr>
          <p:cNvPr id="4" name="Slide Number Placeholder 3">
            <a:extLst>
              <a:ext uri="{FF2B5EF4-FFF2-40B4-BE49-F238E27FC236}">
                <a16:creationId xmlns:a16="http://schemas.microsoft.com/office/drawing/2014/main" id="{66CA1E84-298D-BF0C-5E8F-B357B2ED0ED0}"/>
              </a:ext>
            </a:extLst>
          </p:cNvPr>
          <p:cNvSpPr>
            <a:spLocks noGrp="1"/>
          </p:cNvSpPr>
          <p:nvPr>
            <p:ph type="sldNum" sz="quarter" idx="5"/>
          </p:nvPr>
        </p:nvSpPr>
        <p:spPr/>
        <p:txBody>
          <a:bodyPr/>
          <a:lstStyle/>
          <a:p>
            <a:pPr>
              <a:defRPr/>
            </a:pPr>
            <a:fld id="{7986B037-4F1E-BC4A-98DF-C5FE79F6738A}" type="slidenum">
              <a:rPr lang="en-US" smtClean="0"/>
              <a:pPr>
                <a:defRPr/>
              </a:pPr>
              <a:t>27</a:t>
            </a:fld>
            <a:endParaRPr lang="en-US"/>
          </a:p>
        </p:txBody>
      </p:sp>
    </p:spTree>
    <p:extLst>
      <p:ext uri="{BB962C8B-B14F-4D97-AF65-F5344CB8AC3E}">
        <p14:creationId xmlns:p14="http://schemas.microsoft.com/office/powerpoint/2010/main" val="354178050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372FCE-41FE-9540-4BDC-CC5618B7F08B}"/>
            </a:ext>
          </a:extLst>
        </p:cNvPr>
        <p:cNvGrpSpPr/>
        <p:nvPr/>
      </p:nvGrpSpPr>
      <p:grpSpPr>
        <a:xfrm>
          <a:off x="0" y="0"/>
          <a:ext cx="0" cy="0"/>
          <a:chOff x="0" y="0"/>
          <a:chExt cx="0" cy="0"/>
        </a:xfrm>
      </p:grpSpPr>
      <p:sp>
        <p:nvSpPr>
          <p:cNvPr id="34817" name="Slide Image Placeholder 1">
            <a:extLst>
              <a:ext uri="{FF2B5EF4-FFF2-40B4-BE49-F238E27FC236}">
                <a16:creationId xmlns:a16="http://schemas.microsoft.com/office/drawing/2014/main" id="{F5042F38-BCC3-752C-EE74-53F1D6C879D7}"/>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8" name="Notes Placeholder 2">
            <a:extLst>
              <a:ext uri="{FF2B5EF4-FFF2-40B4-BE49-F238E27FC236}">
                <a16:creationId xmlns:a16="http://schemas.microsoft.com/office/drawing/2014/main" id="{F47775A8-2830-A9BB-E7F1-CEAE6B1B8D70}"/>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dirty="0"/>
          </a:p>
        </p:txBody>
      </p:sp>
      <p:sp>
        <p:nvSpPr>
          <p:cNvPr id="34819" name="Slide Number Placeholder 3">
            <a:extLst>
              <a:ext uri="{FF2B5EF4-FFF2-40B4-BE49-F238E27FC236}">
                <a16:creationId xmlns:a16="http://schemas.microsoft.com/office/drawing/2014/main" id="{96172674-E4AE-91A6-A778-158B2D1DAA03}"/>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B77A4DA9-F7DE-9C49-8D3F-43479A8F64CE}" type="slidenum">
              <a:rPr lang="en-US" altLang="en-US" smtClean="0"/>
              <a:pPr fontAlgn="base">
                <a:spcBef>
                  <a:spcPct val="0"/>
                </a:spcBef>
                <a:spcAft>
                  <a:spcPct val="0"/>
                </a:spcAft>
              </a:pPr>
              <a:t>28</a:t>
            </a:fld>
            <a:endParaRPr lang="en-US" altLang="en-US"/>
          </a:p>
        </p:txBody>
      </p:sp>
    </p:spTree>
    <p:extLst>
      <p:ext uri="{BB962C8B-B14F-4D97-AF65-F5344CB8AC3E}">
        <p14:creationId xmlns:p14="http://schemas.microsoft.com/office/powerpoint/2010/main" val="190366761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372FCE-41FE-9540-4BDC-CC5618B7F08B}"/>
            </a:ext>
          </a:extLst>
        </p:cNvPr>
        <p:cNvGrpSpPr/>
        <p:nvPr/>
      </p:nvGrpSpPr>
      <p:grpSpPr>
        <a:xfrm>
          <a:off x="0" y="0"/>
          <a:ext cx="0" cy="0"/>
          <a:chOff x="0" y="0"/>
          <a:chExt cx="0" cy="0"/>
        </a:xfrm>
      </p:grpSpPr>
      <p:sp>
        <p:nvSpPr>
          <p:cNvPr id="34817" name="Slide Image Placeholder 1">
            <a:extLst>
              <a:ext uri="{FF2B5EF4-FFF2-40B4-BE49-F238E27FC236}">
                <a16:creationId xmlns:a16="http://schemas.microsoft.com/office/drawing/2014/main" id="{F5042F38-BCC3-752C-EE74-53F1D6C879D7}"/>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8" name="Notes Placeholder 2">
            <a:extLst>
              <a:ext uri="{FF2B5EF4-FFF2-40B4-BE49-F238E27FC236}">
                <a16:creationId xmlns:a16="http://schemas.microsoft.com/office/drawing/2014/main" id="{F47775A8-2830-A9BB-E7F1-CEAE6B1B8D70}"/>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dirty="0"/>
          </a:p>
        </p:txBody>
      </p:sp>
      <p:sp>
        <p:nvSpPr>
          <p:cNvPr id="34819" name="Slide Number Placeholder 3">
            <a:extLst>
              <a:ext uri="{FF2B5EF4-FFF2-40B4-BE49-F238E27FC236}">
                <a16:creationId xmlns:a16="http://schemas.microsoft.com/office/drawing/2014/main" id="{96172674-E4AE-91A6-A778-158B2D1DAA03}"/>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B77A4DA9-F7DE-9C49-8D3F-43479A8F64CE}" type="slidenum">
              <a:rPr lang="en-US" altLang="en-US" smtClean="0"/>
              <a:pPr fontAlgn="base">
                <a:spcBef>
                  <a:spcPct val="0"/>
                </a:spcBef>
                <a:spcAft>
                  <a:spcPct val="0"/>
                </a:spcAft>
              </a:pPr>
              <a:t>29</a:t>
            </a:fld>
            <a:endParaRPr lang="en-US" altLang="en-US"/>
          </a:p>
        </p:txBody>
      </p:sp>
    </p:spTree>
    <p:extLst>
      <p:ext uri="{BB962C8B-B14F-4D97-AF65-F5344CB8AC3E}">
        <p14:creationId xmlns:p14="http://schemas.microsoft.com/office/powerpoint/2010/main" val="339737083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372FCE-41FE-9540-4BDC-CC5618B7F08B}"/>
            </a:ext>
          </a:extLst>
        </p:cNvPr>
        <p:cNvGrpSpPr/>
        <p:nvPr/>
      </p:nvGrpSpPr>
      <p:grpSpPr>
        <a:xfrm>
          <a:off x="0" y="0"/>
          <a:ext cx="0" cy="0"/>
          <a:chOff x="0" y="0"/>
          <a:chExt cx="0" cy="0"/>
        </a:xfrm>
      </p:grpSpPr>
      <p:sp>
        <p:nvSpPr>
          <p:cNvPr id="34817" name="Slide Image Placeholder 1">
            <a:extLst>
              <a:ext uri="{FF2B5EF4-FFF2-40B4-BE49-F238E27FC236}">
                <a16:creationId xmlns:a16="http://schemas.microsoft.com/office/drawing/2014/main" id="{F5042F38-BCC3-752C-EE74-53F1D6C879D7}"/>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8" name="Notes Placeholder 2">
            <a:extLst>
              <a:ext uri="{FF2B5EF4-FFF2-40B4-BE49-F238E27FC236}">
                <a16:creationId xmlns:a16="http://schemas.microsoft.com/office/drawing/2014/main" id="{F47775A8-2830-A9BB-E7F1-CEAE6B1B8D70}"/>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dirty="0"/>
          </a:p>
        </p:txBody>
      </p:sp>
      <p:sp>
        <p:nvSpPr>
          <p:cNvPr id="34819" name="Slide Number Placeholder 3">
            <a:extLst>
              <a:ext uri="{FF2B5EF4-FFF2-40B4-BE49-F238E27FC236}">
                <a16:creationId xmlns:a16="http://schemas.microsoft.com/office/drawing/2014/main" id="{96172674-E4AE-91A6-A778-158B2D1DAA03}"/>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B77A4DA9-F7DE-9C49-8D3F-43479A8F64CE}" type="slidenum">
              <a:rPr lang="en-US" altLang="en-US" smtClean="0"/>
              <a:pPr fontAlgn="base">
                <a:spcBef>
                  <a:spcPct val="0"/>
                </a:spcBef>
                <a:spcAft>
                  <a:spcPct val="0"/>
                </a:spcAft>
              </a:pPr>
              <a:t>30</a:t>
            </a:fld>
            <a:endParaRPr lang="en-US" altLang="en-US"/>
          </a:p>
        </p:txBody>
      </p:sp>
    </p:spTree>
    <p:extLst>
      <p:ext uri="{BB962C8B-B14F-4D97-AF65-F5344CB8AC3E}">
        <p14:creationId xmlns:p14="http://schemas.microsoft.com/office/powerpoint/2010/main" val="19036676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5D1DD8-4555-42AD-7D18-4F03BE3021A5}"/>
            </a:ext>
          </a:extLst>
        </p:cNvPr>
        <p:cNvGrpSpPr/>
        <p:nvPr/>
      </p:nvGrpSpPr>
      <p:grpSpPr>
        <a:xfrm>
          <a:off x="0" y="0"/>
          <a:ext cx="0" cy="0"/>
          <a:chOff x="0" y="0"/>
          <a:chExt cx="0" cy="0"/>
        </a:xfrm>
      </p:grpSpPr>
      <p:sp>
        <p:nvSpPr>
          <p:cNvPr id="34817" name="Slide Image Placeholder 1">
            <a:extLst>
              <a:ext uri="{FF2B5EF4-FFF2-40B4-BE49-F238E27FC236}">
                <a16:creationId xmlns:a16="http://schemas.microsoft.com/office/drawing/2014/main" id="{E00F540F-86DB-8A44-6732-8FDB91A12D1C}"/>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8" name="Notes Placeholder 2">
            <a:extLst>
              <a:ext uri="{FF2B5EF4-FFF2-40B4-BE49-F238E27FC236}">
                <a16:creationId xmlns:a16="http://schemas.microsoft.com/office/drawing/2014/main" id="{D945AF4F-07DC-74F9-680B-8508FD9F7649}"/>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dirty="0"/>
          </a:p>
        </p:txBody>
      </p:sp>
      <p:sp>
        <p:nvSpPr>
          <p:cNvPr id="34819" name="Slide Number Placeholder 3">
            <a:extLst>
              <a:ext uri="{FF2B5EF4-FFF2-40B4-BE49-F238E27FC236}">
                <a16:creationId xmlns:a16="http://schemas.microsoft.com/office/drawing/2014/main" id="{3D819884-DCBC-E41B-7BBB-0E88EEE4EBE2}"/>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B77A4DA9-F7DE-9C49-8D3F-43479A8F64CE}" type="slidenum">
              <a:rPr lang="en-US" altLang="en-US" smtClean="0"/>
              <a:pPr fontAlgn="base">
                <a:spcBef>
                  <a:spcPct val="0"/>
                </a:spcBef>
                <a:spcAft>
                  <a:spcPct val="0"/>
                </a:spcAft>
              </a:pPr>
              <a:t>4</a:t>
            </a:fld>
            <a:endParaRPr lang="en-US" altLang="en-US"/>
          </a:p>
        </p:txBody>
      </p:sp>
    </p:spTree>
    <p:extLst>
      <p:ext uri="{BB962C8B-B14F-4D97-AF65-F5344CB8AC3E}">
        <p14:creationId xmlns:p14="http://schemas.microsoft.com/office/powerpoint/2010/main" val="272595970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372FCE-41FE-9540-4BDC-CC5618B7F08B}"/>
            </a:ext>
          </a:extLst>
        </p:cNvPr>
        <p:cNvGrpSpPr/>
        <p:nvPr/>
      </p:nvGrpSpPr>
      <p:grpSpPr>
        <a:xfrm>
          <a:off x="0" y="0"/>
          <a:ext cx="0" cy="0"/>
          <a:chOff x="0" y="0"/>
          <a:chExt cx="0" cy="0"/>
        </a:xfrm>
      </p:grpSpPr>
      <p:sp>
        <p:nvSpPr>
          <p:cNvPr id="34817" name="Slide Image Placeholder 1">
            <a:extLst>
              <a:ext uri="{FF2B5EF4-FFF2-40B4-BE49-F238E27FC236}">
                <a16:creationId xmlns:a16="http://schemas.microsoft.com/office/drawing/2014/main" id="{F5042F38-BCC3-752C-EE74-53F1D6C879D7}"/>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8" name="Notes Placeholder 2">
            <a:extLst>
              <a:ext uri="{FF2B5EF4-FFF2-40B4-BE49-F238E27FC236}">
                <a16:creationId xmlns:a16="http://schemas.microsoft.com/office/drawing/2014/main" id="{F47775A8-2830-A9BB-E7F1-CEAE6B1B8D70}"/>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dirty="0"/>
          </a:p>
        </p:txBody>
      </p:sp>
      <p:sp>
        <p:nvSpPr>
          <p:cNvPr id="34819" name="Slide Number Placeholder 3">
            <a:extLst>
              <a:ext uri="{FF2B5EF4-FFF2-40B4-BE49-F238E27FC236}">
                <a16:creationId xmlns:a16="http://schemas.microsoft.com/office/drawing/2014/main" id="{96172674-E4AE-91A6-A778-158B2D1DAA03}"/>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B77A4DA9-F7DE-9C49-8D3F-43479A8F64CE}" type="slidenum">
              <a:rPr lang="en-US" altLang="en-US" smtClean="0"/>
              <a:pPr fontAlgn="base">
                <a:spcBef>
                  <a:spcPct val="0"/>
                </a:spcBef>
                <a:spcAft>
                  <a:spcPct val="0"/>
                </a:spcAft>
              </a:pPr>
              <a:t>31</a:t>
            </a:fld>
            <a:endParaRPr lang="en-US" altLang="en-US"/>
          </a:p>
        </p:txBody>
      </p:sp>
    </p:spTree>
    <p:extLst>
      <p:ext uri="{BB962C8B-B14F-4D97-AF65-F5344CB8AC3E}">
        <p14:creationId xmlns:p14="http://schemas.microsoft.com/office/powerpoint/2010/main" val="190366761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2F4841-2C60-FB0A-55E7-8E44971EAB83}"/>
            </a:ext>
          </a:extLst>
        </p:cNvPr>
        <p:cNvGrpSpPr/>
        <p:nvPr/>
      </p:nvGrpSpPr>
      <p:grpSpPr>
        <a:xfrm>
          <a:off x="0" y="0"/>
          <a:ext cx="0" cy="0"/>
          <a:chOff x="0" y="0"/>
          <a:chExt cx="0" cy="0"/>
        </a:xfrm>
      </p:grpSpPr>
      <p:sp>
        <p:nvSpPr>
          <p:cNvPr id="34817" name="Slide Image Placeholder 1">
            <a:extLst>
              <a:ext uri="{FF2B5EF4-FFF2-40B4-BE49-F238E27FC236}">
                <a16:creationId xmlns:a16="http://schemas.microsoft.com/office/drawing/2014/main" id="{16033D6B-FBAB-ECB2-834B-2F25DB4FDB6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8" name="Notes Placeholder 2">
            <a:extLst>
              <a:ext uri="{FF2B5EF4-FFF2-40B4-BE49-F238E27FC236}">
                <a16:creationId xmlns:a16="http://schemas.microsoft.com/office/drawing/2014/main" id="{6420BB45-21BF-8190-3B60-1211A21AC4B3}"/>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dirty="0"/>
          </a:p>
        </p:txBody>
      </p:sp>
      <p:sp>
        <p:nvSpPr>
          <p:cNvPr id="34819" name="Slide Number Placeholder 3">
            <a:extLst>
              <a:ext uri="{FF2B5EF4-FFF2-40B4-BE49-F238E27FC236}">
                <a16:creationId xmlns:a16="http://schemas.microsoft.com/office/drawing/2014/main" id="{51704A37-8F1F-08B1-804F-7FB636687212}"/>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B77A4DA9-F7DE-9C49-8D3F-43479A8F64CE}" type="slidenum">
              <a:rPr lang="en-US" altLang="en-US" smtClean="0"/>
              <a:pPr fontAlgn="base">
                <a:spcBef>
                  <a:spcPct val="0"/>
                </a:spcBef>
                <a:spcAft>
                  <a:spcPct val="0"/>
                </a:spcAft>
              </a:pPr>
              <a:t>32</a:t>
            </a:fld>
            <a:endParaRPr lang="en-US" altLang="en-US"/>
          </a:p>
        </p:txBody>
      </p:sp>
    </p:spTree>
    <p:extLst>
      <p:ext uri="{BB962C8B-B14F-4D97-AF65-F5344CB8AC3E}">
        <p14:creationId xmlns:p14="http://schemas.microsoft.com/office/powerpoint/2010/main" val="115737033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372FCE-41FE-9540-4BDC-CC5618B7F08B}"/>
            </a:ext>
          </a:extLst>
        </p:cNvPr>
        <p:cNvGrpSpPr/>
        <p:nvPr/>
      </p:nvGrpSpPr>
      <p:grpSpPr>
        <a:xfrm>
          <a:off x="0" y="0"/>
          <a:ext cx="0" cy="0"/>
          <a:chOff x="0" y="0"/>
          <a:chExt cx="0" cy="0"/>
        </a:xfrm>
      </p:grpSpPr>
      <p:sp>
        <p:nvSpPr>
          <p:cNvPr id="34817" name="Slide Image Placeholder 1">
            <a:extLst>
              <a:ext uri="{FF2B5EF4-FFF2-40B4-BE49-F238E27FC236}">
                <a16:creationId xmlns:a16="http://schemas.microsoft.com/office/drawing/2014/main" id="{F5042F38-BCC3-752C-EE74-53F1D6C879D7}"/>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8" name="Notes Placeholder 2">
            <a:extLst>
              <a:ext uri="{FF2B5EF4-FFF2-40B4-BE49-F238E27FC236}">
                <a16:creationId xmlns:a16="http://schemas.microsoft.com/office/drawing/2014/main" id="{F47775A8-2830-A9BB-E7F1-CEAE6B1B8D70}"/>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dirty="0"/>
          </a:p>
        </p:txBody>
      </p:sp>
      <p:sp>
        <p:nvSpPr>
          <p:cNvPr id="34819" name="Slide Number Placeholder 3">
            <a:extLst>
              <a:ext uri="{FF2B5EF4-FFF2-40B4-BE49-F238E27FC236}">
                <a16:creationId xmlns:a16="http://schemas.microsoft.com/office/drawing/2014/main" id="{96172674-E4AE-91A6-A778-158B2D1DAA03}"/>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B77A4DA9-F7DE-9C49-8D3F-43479A8F64CE}" type="slidenum">
              <a:rPr lang="en-US" altLang="en-US" smtClean="0"/>
              <a:pPr fontAlgn="base">
                <a:spcBef>
                  <a:spcPct val="0"/>
                </a:spcBef>
                <a:spcAft>
                  <a:spcPct val="0"/>
                </a:spcAft>
              </a:pPr>
              <a:t>33</a:t>
            </a:fld>
            <a:endParaRPr lang="en-US" altLang="en-US"/>
          </a:p>
        </p:txBody>
      </p:sp>
    </p:spTree>
    <p:extLst>
      <p:ext uri="{BB962C8B-B14F-4D97-AF65-F5344CB8AC3E}">
        <p14:creationId xmlns:p14="http://schemas.microsoft.com/office/powerpoint/2010/main" val="190366761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372FCE-41FE-9540-4BDC-CC5618B7F08B}"/>
            </a:ext>
          </a:extLst>
        </p:cNvPr>
        <p:cNvGrpSpPr/>
        <p:nvPr/>
      </p:nvGrpSpPr>
      <p:grpSpPr>
        <a:xfrm>
          <a:off x="0" y="0"/>
          <a:ext cx="0" cy="0"/>
          <a:chOff x="0" y="0"/>
          <a:chExt cx="0" cy="0"/>
        </a:xfrm>
      </p:grpSpPr>
      <p:sp>
        <p:nvSpPr>
          <p:cNvPr id="34817" name="Slide Image Placeholder 1">
            <a:extLst>
              <a:ext uri="{FF2B5EF4-FFF2-40B4-BE49-F238E27FC236}">
                <a16:creationId xmlns:a16="http://schemas.microsoft.com/office/drawing/2014/main" id="{F5042F38-BCC3-752C-EE74-53F1D6C879D7}"/>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8" name="Notes Placeholder 2">
            <a:extLst>
              <a:ext uri="{FF2B5EF4-FFF2-40B4-BE49-F238E27FC236}">
                <a16:creationId xmlns:a16="http://schemas.microsoft.com/office/drawing/2014/main" id="{F47775A8-2830-A9BB-E7F1-CEAE6B1B8D70}"/>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dirty="0"/>
          </a:p>
        </p:txBody>
      </p:sp>
      <p:sp>
        <p:nvSpPr>
          <p:cNvPr id="34819" name="Slide Number Placeholder 3">
            <a:extLst>
              <a:ext uri="{FF2B5EF4-FFF2-40B4-BE49-F238E27FC236}">
                <a16:creationId xmlns:a16="http://schemas.microsoft.com/office/drawing/2014/main" id="{96172674-E4AE-91A6-A778-158B2D1DAA03}"/>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B77A4DA9-F7DE-9C49-8D3F-43479A8F64CE}" type="slidenum">
              <a:rPr lang="en-US" altLang="en-US" smtClean="0"/>
              <a:pPr fontAlgn="base">
                <a:spcBef>
                  <a:spcPct val="0"/>
                </a:spcBef>
                <a:spcAft>
                  <a:spcPct val="0"/>
                </a:spcAft>
              </a:pPr>
              <a:t>34</a:t>
            </a:fld>
            <a:endParaRPr lang="en-US" altLang="en-US"/>
          </a:p>
        </p:txBody>
      </p:sp>
    </p:spTree>
    <p:extLst>
      <p:ext uri="{BB962C8B-B14F-4D97-AF65-F5344CB8AC3E}">
        <p14:creationId xmlns:p14="http://schemas.microsoft.com/office/powerpoint/2010/main" val="190366761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372FCE-41FE-9540-4BDC-CC5618B7F08B}"/>
            </a:ext>
          </a:extLst>
        </p:cNvPr>
        <p:cNvGrpSpPr/>
        <p:nvPr/>
      </p:nvGrpSpPr>
      <p:grpSpPr>
        <a:xfrm>
          <a:off x="0" y="0"/>
          <a:ext cx="0" cy="0"/>
          <a:chOff x="0" y="0"/>
          <a:chExt cx="0" cy="0"/>
        </a:xfrm>
      </p:grpSpPr>
      <p:sp>
        <p:nvSpPr>
          <p:cNvPr id="34817" name="Slide Image Placeholder 1">
            <a:extLst>
              <a:ext uri="{FF2B5EF4-FFF2-40B4-BE49-F238E27FC236}">
                <a16:creationId xmlns:a16="http://schemas.microsoft.com/office/drawing/2014/main" id="{F5042F38-BCC3-752C-EE74-53F1D6C879D7}"/>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8" name="Notes Placeholder 2">
            <a:extLst>
              <a:ext uri="{FF2B5EF4-FFF2-40B4-BE49-F238E27FC236}">
                <a16:creationId xmlns:a16="http://schemas.microsoft.com/office/drawing/2014/main" id="{F47775A8-2830-A9BB-E7F1-CEAE6B1B8D70}"/>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dirty="0"/>
          </a:p>
        </p:txBody>
      </p:sp>
      <p:sp>
        <p:nvSpPr>
          <p:cNvPr id="34819" name="Slide Number Placeholder 3">
            <a:extLst>
              <a:ext uri="{FF2B5EF4-FFF2-40B4-BE49-F238E27FC236}">
                <a16:creationId xmlns:a16="http://schemas.microsoft.com/office/drawing/2014/main" id="{96172674-E4AE-91A6-A778-158B2D1DAA03}"/>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B77A4DA9-F7DE-9C49-8D3F-43479A8F64CE}" type="slidenum">
              <a:rPr lang="en-US" altLang="en-US" smtClean="0"/>
              <a:pPr fontAlgn="base">
                <a:spcBef>
                  <a:spcPct val="0"/>
                </a:spcBef>
                <a:spcAft>
                  <a:spcPct val="0"/>
                </a:spcAft>
              </a:pPr>
              <a:t>35</a:t>
            </a:fld>
            <a:endParaRPr lang="en-US" altLang="en-US"/>
          </a:p>
        </p:txBody>
      </p:sp>
    </p:spTree>
    <p:extLst>
      <p:ext uri="{BB962C8B-B14F-4D97-AF65-F5344CB8AC3E}">
        <p14:creationId xmlns:p14="http://schemas.microsoft.com/office/powerpoint/2010/main" val="190366761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372FCE-41FE-9540-4BDC-CC5618B7F08B}"/>
            </a:ext>
          </a:extLst>
        </p:cNvPr>
        <p:cNvGrpSpPr/>
        <p:nvPr/>
      </p:nvGrpSpPr>
      <p:grpSpPr>
        <a:xfrm>
          <a:off x="0" y="0"/>
          <a:ext cx="0" cy="0"/>
          <a:chOff x="0" y="0"/>
          <a:chExt cx="0" cy="0"/>
        </a:xfrm>
      </p:grpSpPr>
      <p:sp>
        <p:nvSpPr>
          <p:cNvPr id="34817" name="Slide Image Placeholder 1">
            <a:extLst>
              <a:ext uri="{FF2B5EF4-FFF2-40B4-BE49-F238E27FC236}">
                <a16:creationId xmlns:a16="http://schemas.microsoft.com/office/drawing/2014/main" id="{F5042F38-BCC3-752C-EE74-53F1D6C879D7}"/>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8" name="Notes Placeholder 2">
            <a:extLst>
              <a:ext uri="{FF2B5EF4-FFF2-40B4-BE49-F238E27FC236}">
                <a16:creationId xmlns:a16="http://schemas.microsoft.com/office/drawing/2014/main" id="{F47775A8-2830-A9BB-E7F1-CEAE6B1B8D70}"/>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dirty="0"/>
          </a:p>
        </p:txBody>
      </p:sp>
      <p:sp>
        <p:nvSpPr>
          <p:cNvPr id="34819" name="Slide Number Placeholder 3">
            <a:extLst>
              <a:ext uri="{FF2B5EF4-FFF2-40B4-BE49-F238E27FC236}">
                <a16:creationId xmlns:a16="http://schemas.microsoft.com/office/drawing/2014/main" id="{96172674-E4AE-91A6-A778-158B2D1DAA03}"/>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B77A4DA9-F7DE-9C49-8D3F-43479A8F64CE}" type="slidenum">
              <a:rPr lang="en-US" altLang="en-US" smtClean="0"/>
              <a:pPr fontAlgn="base">
                <a:spcBef>
                  <a:spcPct val="0"/>
                </a:spcBef>
                <a:spcAft>
                  <a:spcPct val="0"/>
                </a:spcAft>
              </a:pPr>
              <a:t>36</a:t>
            </a:fld>
            <a:endParaRPr lang="en-US" altLang="en-US"/>
          </a:p>
        </p:txBody>
      </p:sp>
    </p:spTree>
    <p:extLst>
      <p:ext uri="{BB962C8B-B14F-4D97-AF65-F5344CB8AC3E}">
        <p14:creationId xmlns:p14="http://schemas.microsoft.com/office/powerpoint/2010/main" val="190366761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372FCE-41FE-9540-4BDC-CC5618B7F08B}"/>
            </a:ext>
          </a:extLst>
        </p:cNvPr>
        <p:cNvGrpSpPr/>
        <p:nvPr/>
      </p:nvGrpSpPr>
      <p:grpSpPr>
        <a:xfrm>
          <a:off x="0" y="0"/>
          <a:ext cx="0" cy="0"/>
          <a:chOff x="0" y="0"/>
          <a:chExt cx="0" cy="0"/>
        </a:xfrm>
      </p:grpSpPr>
      <p:sp>
        <p:nvSpPr>
          <p:cNvPr id="34817" name="Slide Image Placeholder 1">
            <a:extLst>
              <a:ext uri="{FF2B5EF4-FFF2-40B4-BE49-F238E27FC236}">
                <a16:creationId xmlns:a16="http://schemas.microsoft.com/office/drawing/2014/main" id="{F5042F38-BCC3-752C-EE74-53F1D6C879D7}"/>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8" name="Notes Placeholder 2">
            <a:extLst>
              <a:ext uri="{FF2B5EF4-FFF2-40B4-BE49-F238E27FC236}">
                <a16:creationId xmlns:a16="http://schemas.microsoft.com/office/drawing/2014/main" id="{F47775A8-2830-A9BB-E7F1-CEAE6B1B8D70}"/>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dirty="0"/>
          </a:p>
        </p:txBody>
      </p:sp>
      <p:sp>
        <p:nvSpPr>
          <p:cNvPr id="34819" name="Slide Number Placeholder 3">
            <a:extLst>
              <a:ext uri="{FF2B5EF4-FFF2-40B4-BE49-F238E27FC236}">
                <a16:creationId xmlns:a16="http://schemas.microsoft.com/office/drawing/2014/main" id="{96172674-E4AE-91A6-A778-158B2D1DAA03}"/>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B77A4DA9-F7DE-9C49-8D3F-43479A8F64CE}" type="slidenum">
              <a:rPr lang="en-US" altLang="en-US" smtClean="0"/>
              <a:pPr fontAlgn="base">
                <a:spcBef>
                  <a:spcPct val="0"/>
                </a:spcBef>
                <a:spcAft>
                  <a:spcPct val="0"/>
                </a:spcAft>
              </a:pPr>
              <a:t>37</a:t>
            </a:fld>
            <a:endParaRPr lang="en-US" altLang="en-US"/>
          </a:p>
        </p:txBody>
      </p:sp>
    </p:spTree>
    <p:extLst>
      <p:ext uri="{BB962C8B-B14F-4D97-AF65-F5344CB8AC3E}">
        <p14:creationId xmlns:p14="http://schemas.microsoft.com/office/powerpoint/2010/main" val="190366761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372FCE-41FE-9540-4BDC-CC5618B7F08B}"/>
            </a:ext>
          </a:extLst>
        </p:cNvPr>
        <p:cNvGrpSpPr/>
        <p:nvPr/>
      </p:nvGrpSpPr>
      <p:grpSpPr>
        <a:xfrm>
          <a:off x="0" y="0"/>
          <a:ext cx="0" cy="0"/>
          <a:chOff x="0" y="0"/>
          <a:chExt cx="0" cy="0"/>
        </a:xfrm>
      </p:grpSpPr>
      <p:sp>
        <p:nvSpPr>
          <p:cNvPr id="34817" name="Slide Image Placeholder 1">
            <a:extLst>
              <a:ext uri="{FF2B5EF4-FFF2-40B4-BE49-F238E27FC236}">
                <a16:creationId xmlns:a16="http://schemas.microsoft.com/office/drawing/2014/main" id="{F5042F38-BCC3-752C-EE74-53F1D6C879D7}"/>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8" name="Notes Placeholder 2">
            <a:extLst>
              <a:ext uri="{FF2B5EF4-FFF2-40B4-BE49-F238E27FC236}">
                <a16:creationId xmlns:a16="http://schemas.microsoft.com/office/drawing/2014/main" id="{F47775A8-2830-A9BB-E7F1-CEAE6B1B8D70}"/>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dirty="0"/>
          </a:p>
        </p:txBody>
      </p:sp>
      <p:sp>
        <p:nvSpPr>
          <p:cNvPr id="34819" name="Slide Number Placeholder 3">
            <a:extLst>
              <a:ext uri="{FF2B5EF4-FFF2-40B4-BE49-F238E27FC236}">
                <a16:creationId xmlns:a16="http://schemas.microsoft.com/office/drawing/2014/main" id="{96172674-E4AE-91A6-A778-158B2D1DAA03}"/>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B77A4DA9-F7DE-9C49-8D3F-43479A8F64CE}" type="slidenum">
              <a:rPr lang="en-US" altLang="en-US" smtClean="0"/>
              <a:pPr fontAlgn="base">
                <a:spcBef>
                  <a:spcPct val="0"/>
                </a:spcBef>
                <a:spcAft>
                  <a:spcPct val="0"/>
                </a:spcAft>
              </a:pPr>
              <a:t>38</a:t>
            </a:fld>
            <a:endParaRPr lang="en-US" altLang="en-US"/>
          </a:p>
        </p:txBody>
      </p:sp>
    </p:spTree>
    <p:extLst>
      <p:ext uri="{BB962C8B-B14F-4D97-AF65-F5344CB8AC3E}">
        <p14:creationId xmlns:p14="http://schemas.microsoft.com/office/powerpoint/2010/main" val="190366761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372FCE-41FE-9540-4BDC-CC5618B7F08B}"/>
            </a:ext>
          </a:extLst>
        </p:cNvPr>
        <p:cNvGrpSpPr/>
        <p:nvPr/>
      </p:nvGrpSpPr>
      <p:grpSpPr>
        <a:xfrm>
          <a:off x="0" y="0"/>
          <a:ext cx="0" cy="0"/>
          <a:chOff x="0" y="0"/>
          <a:chExt cx="0" cy="0"/>
        </a:xfrm>
      </p:grpSpPr>
      <p:sp>
        <p:nvSpPr>
          <p:cNvPr id="34817" name="Slide Image Placeholder 1">
            <a:extLst>
              <a:ext uri="{FF2B5EF4-FFF2-40B4-BE49-F238E27FC236}">
                <a16:creationId xmlns:a16="http://schemas.microsoft.com/office/drawing/2014/main" id="{F5042F38-BCC3-752C-EE74-53F1D6C879D7}"/>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8" name="Notes Placeholder 2">
            <a:extLst>
              <a:ext uri="{FF2B5EF4-FFF2-40B4-BE49-F238E27FC236}">
                <a16:creationId xmlns:a16="http://schemas.microsoft.com/office/drawing/2014/main" id="{F47775A8-2830-A9BB-E7F1-CEAE6B1B8D70}"/>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dirty="0"/>
          </a:p>
        </p:txBody>
      </p:sp>
      <p:sp>
        <p:nvSpPr>
          <p:cNvPr id="34819" name="Slide Number Placeholder 3">
            <a:extLst>
              <a:ext uri="{FF2B5EF4-FFF2-40B4-BE49-F238E27FC236}">
                <a16:creationId xmlns:a16="http://schemas.microsoft.com/office/drawing/2014/main" id="{96172674-E4AE-91A6-A778-158B2D1DAA03}"/>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B77A4DA9-F7DE-9C49-8D3F-43479A8F64CE}" type="slidenum">
              <a:rPr lang="en-US" altLang="en-US" smtClean="0"/>
              <a:pPr fontAlgn="base">
                <a:spcBef>
                  <a:spcPct val="0"/>
                </a:spcBef>
                <a:spcAft>
                  <a:spcPct val="0"/>
                </a:spcAft>
              </a:pPr>
              <a:t>39</a:t>
            </a:fld>
            <a:endParaRPr lang="en-US" altLang="en-US"/>
          </a:p>
        </p:txBody>
      </p:sp>
    </p:spTree>
    <p:extLst>
      <p:ext uri="{BB962C8B-B14F-4D97-AF65-F5344CB8AC3E}">
        <p14:creationId xmlns:p14="http://schemas.microsoft.com/office/powerpoint/2010/main" val="190366761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04C1CB-E041-8A72-8552-F8AC624D1CB3}"/>
            </a:ext>
          </a:extLst>
        </p:cNvPr>
        <p:cNvGrpSpPr/>
        <p:nvPr/>
      </p:nvGrpSpPr>
      <p:grpSpPr>
        <a:xfrm>
          <a:off x="0" y="0"/>
          <a:ext cx="0" cy="0"/>
          <a:chOff x="0" y="0"/>
          <a:chExt cx="0" cy="0"/>
        </a:xfrm>
      </p:grpSpPr>
      <p:sp>
        <p:nvSpPr>
          <p:cNvPr id="40961" name="Slide Image Placeholder 1">
            <a:extLst>
              <a:ext uri="{FF2B5EF4-FFF2-40B4-BE49-F238E27FC236}">
                <a16:creationId xmlns:a16="http://schemas.microsoft.com/office/drawing/2014/main" id="{E8F0F896-EC7A-C871-5284-DFF0E08EA198}"/>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62" name="Notes Placeholder 2">
            <a:extLst>
              <a:ext uri="{FF2B5EF4-FFF2-40B4-BE49-F238E27FC236}">
                <a16:creationId xmlns:a16="http://schemas.microsoft.com/office/drawing/2014/main" id="{F87D04DE-C1FE-8186-CC4A-9568A0C1CFDF}"/>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dirty="0"/>
          </a:p>
        </p:txBody>
      </p:sp>
      <p:sp>
        <p:nvSpPr>
          <p:cNvPr id="4" name="Slide Number Placeholder 3">
            <a:extLst>
              <a:ext uri="{FF2B5EF4-FFF2-40B4-BE49-F238E27FC236}">
                <a16:creationId xmlns:a16="http://schemas.microsoft.com/office/drawing/2014/main" id="{66CA1E84-298D-BF0C-5E8F-B357B2ED0ED0}"/>
              </a:ext>
            </a:extLst>
          </p:cNvPr>
          <p:cNvSpPr>
            <a:spLocks noGrp="1"/>
          </p:cNvSpPr>
          <p:nvPr>
            <p:ph type="sldNum" sz="quarter" idx="5"/>
          </p:nvPr>
        </p:nvSpPr>
        <p:spPr/>
        <p:txBody>
          <a:bodyPr/>
          <a:lstStyle/>
          <a:p>
            <a:pPr>
              <a:defRPr/>
            </a:pPr>
            <a:fld id="{7986B037-4F1E-BC4A-98DF-C5FE79F6738A}" type="slidenum">
              <a:rPr lang="en-US" smtClean="0"/>
              <a:pPr>
                <a:defRPr/>
              </a:pPr>
              <a:t>40</a:t>
            </a:fld>
            <a:endParaRPr lang="en-US"/>
          </a:p>
        </p:txBody>
      </p:sp>
    </p:spTree>
    <p:extLst>
      <p:ext uri="{BB962C8B-B14F-4D97-AF65-F5344CB8AC3E}">
        <p14:creationId xmlns:p14="http://schemas.microsoft.com/office/powerpoint/2010/main" val="35417805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Slide Image Placeholder 1">
            <a:extLst>
              <a:ext uri="{FF2B5EF4-FFF2-40B4-BE49-F238E27FC236}">
                <a16:creationId xmlns:a16="http://schemas.microsoft.com/office/drawing/2014/main" id="{707162EA-E73C-9385-02AF-1FBB9CEC5280}"/>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62" name="Notes Placeholder 2">
            <a:extLst>
              <a:ext uri="{FF2B5EF4-FFF2-40B4-BE49-F238E27FC236}">
                <a16:creationId xmlns:a16="http://schemas.microsoft.com/office/drawing/2014/main" id="{CB8702E1-A17B-A67D-3AC4-2C9E5CD3057B}"/>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dirty="0"/>
          </a:p>
        </p:txBody>
      </p:sp>
      <p:sp>
        <p:nvSpPr>
          <p:cNvPr id="4" name="Slide Number Placeholder 3">
            <a:extLst>
              <a:ext uri="{FF2B5EF4-FFF2-40B4-BE49-F238E27FC236}">
                <a16:creationId xmlns:a16="http://schemas.microsoft.com/office/drawing/2014/main" id="{DD8B169A-3BFF-75D7-E586-537DB4A23850}"/>
              </a:ext>
            </a:extLst>
          </p:cNvPr>
          <p:cNvSpPr>
            <a:spLocks noGrp="1"/>
          </p:cNvSpPr>
          <p:nvPr>
            <p:ph type="sldNum" sz="quarter" idx="5"/>
          </p:nvPr>
        </p:nvSpPr>
        <p:spPr/>
        <p:txBody>
          <a:bodyPr/>
          <a:lstStyle/>
          <a:p>
            <a:pPr>
              <a:defRPr/>
            </a:pPr>
            <a:fld id="{7986B037-4F1E-BC4A-98DF-C5FE79F6738A}" type="slidenum">
              <a:rPr lang="en-US" smtClean="0"/>
              <a:pPr>
                <a:defRPr/>
              </a:pPr>
              <a:t>5</a:t>
            </a:fld>
            <a:endParaRPr lang="en-US"/>
          </a:p>
        </p:txBody>
      </p:sp>
    </p:spTree>
    <p:extLst>
      <p:ext uri="{BB962C8B-B14F-4D97-AF65-F5344CB8AC3E}">
        <p14:creationId xmlns:p14="http://schemas.microsoft.com/office/powerpoint/2010/main" val="210054192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372FCE-41FE-9540-4BDC-CC5618B7F08B}"/>
            </a:ext>
          </a:extLst>
        </p:cNvPr>
        <p:cNvGrpSpPr/>
        <p:nvPr/>
      </p:nvGrpSpPr>
      <p:grpSpPr>
        <a:xfrm>
          <a:off x="0" y="0"/>
          <a:ext cx="0" cy="0"/>
          <a:chOff x="0" y="0"/>
          <a:chExt cx="0" cy="0"/>
        </a:xfrm>
      </p:grpSpPr>
      <p:sp>
        <p:nvSpPr>
          <p:cNvPr id="34817" name="Slide Image Placeholder 1">
            <a:extLst>
              <a:ext uri="{FF2B5EF4-FFF2-40B4-BE49-F238E27FC236}">
                <a16:creationId xmlns:a16="http://schemas.microsoft.com/office/drawing/2014/main" id="{F5042F38-BCC3-752C-EE74-53F1D6C879D7}"/>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8" name="Notes Placeholder 2">
            <a:extLst>
              <a:ext uri="{FF2B5EF4-FFF2-40B4-BE49-F238E27FC236}">
                <a16:creationId xmlns:a16="http://schemas.microsoft.com/office/drawing/2014/main" id="{F47775A8-2830-A9BB-E7F1-CEAE6B1B8D70}"/>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dirty="0"/>
          </a:p>
        </p:txBody>
      </p:sp>
      <p:sp>
        <p:nvSpPr>
          <p:cNvPr id="34819" name="Slide Number Placeholder 3">
            <a:extLst>
              <a:ext uri="{FF2B5EF4-FFF2-40B4-BE49-F238E27FC236}">
                <a16:creationId xmlns:a16="http://schemas.microsoft.com/office/drawing/2014/main" id="{96172674-E4AE-91A6-A778-158B2D1DAA03}"/>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B77A4DA9-F7DE-9C49-8D3F-43479A8F64CE}" type="slidenum">
              <a:rPr lang="en-US" altLang="en-US" smtClean="0"/>
              <a:pPr fontAlgn="base">
                <a:spcBef>
                  <a:spcPct val="0"/>
                </a:spcBef>
                <a:spcAft>
                  <a:spcPct val="0"/>
                </a:spcAft>
              </a:pPr>
              <a:t>41</a:t>
            </a:fld>
            <a:endParaRPr lang="en-US" altLang="en-US"/>
          </a:p>
        </p:txBody>
      </p:sp>
    </p:spTree>
    <p:extLst>
      <p:ext uri="{BB962C8B-B14F-4D97-AF65-F5344CB8AC3E}">
        <p14:creationId xmlns:p14="http://schemas.microsoft.com/office/powerpoint/2010/main" val="190366761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DD29D2-C438-3B6B-8544-F9AC0133E1B2}"/>
            </a:ext>
          </a:extLst>
        </p:cNvPr>
        <p:cNvGrpSpPr/>
        <p:nvPr/>
      </p:nvGrpSpPr>
      <p:grpSpPr>
        <a:xfrm>
          <a:off x="0" y="0"/>
          <a:ext cx="0" cy="0"/>
          <a:chOff x="0" y="0"/>
          <a:chExt cx="0" cy="0"/>
        </a:xfrm>
      </p:grpSpPr>
      <p:sp>
        <p:nvSpPr>
          <p:cNvPr id="34817" name="Slide Image Placeholder 1">
            <a:extLst>
              <a:ext uri="{FF2B5EF4-FFF2-40B4-BE49-F238E27FC236}">
                <a16:creationId xmlns:a16="http://schemas.microsoft.com/office/drawing/2014/main" id="{B84CCCED-DEA3-F6C3-FE6F-B964A4EE20BC}"/>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8" name="Notes Placeholder 2">
            <a:extLst>
              <a:ext uri="{FF2B5EF4-FFF2-40B4-BE49-F238E27FC236}">
                <a16:creationId xmlns:a16="http://schemas.microsoft.com/office/drawing/2014/main" id="{43931D6C-AD2F-476F-3DCC-1AB64A6A4241}"/>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dirty="0"/>
          </a:p>
        </p:txBody>
      </p:sp>
      <p:sp>
        <p:nvSpPr>
          <p:cNvPr id="34819" name="Slide Number Placeholder 3">
            <a:extLst>
              <a:ext uri="{FF2B5EF4-FFF2-40B4-BE49-F238E27FC236}">
                <a16:creationId xmlns:a16="http://schemas.microsoft.com/office/drawing/2014/main" id="{E89109C2-5A14-C2A9-8F22-80881B6E6A3E}"/>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B77A4DA9-F7DE-9C49-8D3F-43479A8F64CE}" type="slidenum">
              <a:rPr lang="en-US" altLang="en-US" smtClean="0"/>
              <a:pPr fontAlgn="base">
                <a:spcBef>
                  <a:spcPct val="0"/>
                </a:spcBef>
                <a:spcAft>
                  <a:spcPct val="0"/>
                </a:spcAft>
              </a:pPr>
              <a:t>42</a:t>
            </a:fld>
            <a:endParaRPr lang="en-US" altLang="en-US"/>
          </a:p>
        </p:txBody>
      </p:sp>
    </p:spTree>
    <p:extLst>
      <p:ext uri="{BB962C8B-B14F-4D97-AF65-F5344CB8AC3E}">
        <p14:creationId xmlns:p14="http://schemas.microsoft.com/office/powerpoint/2010/main" val="84745384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372FCE-41FE-9540-4BDC-CC5618B7F08B}"/>
            </a:ext>
          </a:extLst>
        </p:cNvPr>
        <p:cNvGrpSpPr/>
        <p:nvPr/>
      </p:nvGrpSpPr>
      <p:grpSpPr>
        <a:xfrm>
          <a:off x="0" y="0"/>
          <a:ext cx="0" cy="0"/>
          <a:chOff x="0" y="0"/>
          <a:chExt cx="0" cy="0"/>
        </a:xfrm>
      </p:grpSpPr>
      <p:sp>
        <p:nvSpPr>
          <p:cNvPr id="34817" name="Slide Image Placeholder 1">
            <a:extLst>
              <a:ext uri="{FF2B5EF4-FFF2-40B4-BE49-F238E27FC236}">
                <a16:creationId xmlns:a16="http://schemas.microsoft.com/office/drawing/2014/main" id="{F5042F38-BCC3-752C-EE74-53F1D6C879D7}"/>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8" name="Notes Placeholder 2">
            <a:extLst>
              <a:ext uri="{FF2B5EF4-FFF2-40B4-BE49-F238E27FC236}">
                <a16:creationId xmlns:a16="http://schemas.microsoft.com/office/drawing/2014/main" id="{F47775A8-2830-A9BB-E7F1-CEAE6B1B8D70}"/>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dirty="0"/>
          </a:p>
        </p:txBody>
      </p:sp>
      <p:sp>
        <p:nvSpPr>
          <p:cNvPr id="34819" name="Slide Number Placeholder 3">
            <a:extLst>
              <a:ext uri="{FF2B5EF4-FFF2-40B4-BE49-F238E27FC236}">
                <a16:creationId xmlns:a16="http://schemas.microsoft.com/office/drawing/2014/main" id="{96172674-E4AE-91A6-A778-158B2D1DAA03}"/>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B77A4DA9-F7DE-9C49-8D3F-43479A8F64CE}" type="slidenum">
              <a:rPr lang="en-US" altLang="en-US" smtClean="0"/>
              <a:pPr fontAlgn="base">
                <a:spcBef>
                  <a:spcPct val="0"/>
                </a:spcBef>
                <a:spcAft>
                  <a:spcPct val="0"/>
                </a:spcAft>
              </a:pPr>
              <a:t>43</a:t>
            </a:fld>
            <a:endParaRPr lang="en-US" altLang="en-US"/>
          </a:p>
        </p:txBody>
      </p:sp>
    </p:spTree>
    <p:extLst>
      <p:ext uri="{BB962C8B-B14F-4D97-AF65-F5344CB8AC3E}">
        <p14:creationId xmlns:p14="http://schemas.microsoft.com/office/powerpoint/2010/main" val="190366761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372FCE-41FE-9540-4BDC-CC5618B7F08B}"/>
            </a:ext>
          </a:extLst>
        </p:cNvPr>
        <p:cNvGrpSpPr/>
        <p:nvPr/>
      </p:nvGrpSpPr>
      <p:grpSpPr>
        <a:xfrm>
          <a:off x="0" y="0"/>
          <a:ext cx="0" cy="0"/>
          <a:chOff x="0" y="0"/>
          <a:chExt cx="0" cy="0"/>
        </a:xfrm>
      </p:grpSpPr>
      <p:sp>
        <p:nvSpPr>
          <p:cNvPr id="34817" name="Slide Image Placeholder 1">
            <a:extLst>
              <a:ext uri="{FF2B5EF4-FFF2-40B4-BE49-F238E27FC236}">
                <a16:creationId xmlns:a16="http://schemas.microsoft.com/office/drawing/2014/main" id="{F5042F38-BCC3-752C-EE74-53F1D6C879D7}"/>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8" name="Notes Placeholder 2">
            <a:extLst>
              <a:ext uri="{FF2B5EF4-FFF2-40B4-BE49-F238E27FC236}">
                <a16:creationId xmlns:a16="http://schemas.microsoft.com/office/drawing/2014/main" id="{F47775A8-2830-A9BB-E7F1-CEAE6B1B8D70}"/>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dirty="0"/>
          </a:p>
        </p:txBody>
      </p:sp>
      <p:sp>
        <p:nvSpPr>
          <p:cNvPr id="34819" name="Slide Number Placeholder 3">
            <a:extLst>
              <a:ext uri="{FF2B5EF4-FFF2-40B4-BE49-F238E27FC236}">
                <a16:creationId xmlns:a16="http://schemas.microsoft.com/office/drawing/2014/main" id="{96172674-E4AE-91A6-A778-158B2D1DAA03}"/>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B77A4DA9-F7DE-9C49-8D3F-43479A8F64CE}" type="slidenum">
              <a:rPr lang="en-US" altLang="en-US" smtClean="0"/>
              <a:pPr fontAlgn="base">
                <a:spcBef>
                  <a:spcPct val="0"/>
                </a:spcBef>
                <a:spcAft>
                  <a:spcPct val="0"/>
                </a:spcAft>
              </a:pPr>
              <a:t>44</a:t>
            </a:fld>
            <a:endParaRPr lang="en-US" altLang="en-US"/>
          </a:p>
        </p:txBody>
      </p:sp>
    </p:spTree>
    <p:extLst>
      <p:ext uri="{BB962C8B-B14F-4D97-AF65-F5344CB8AC3E}">
        <p14:creationId xmlns:p14="http://schemas.microsoft.com/office/powerpoint/2010/main" val="190366761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372FCE-41FE-9540-4BDC-CC5618B7F08B}"/>
            </a:ext>
          </a:extLst>
        </p:cNvPr>
        <p:cNvGrpSpPr/>
        <p:nvPr/>
      </p:nvGrpSpPr>
      <p:grpSpPr>
        <a:xfrm>
          <a:off x="0" y="0"/>
          <a:ext cx="0" cy="0"/>
          <a:chOff x="0" y="0"/>
          <a:chExt cx="0" cy="0"/>
        </a:xfrm>
      </p:grpSpPr>
      <p:sp>
        <p:nvSpPr>
          <p:cNvPr id="34817" name="Slide Image Placeholder 1">
            <a:extLst>
              <a:ext uri="{FF2B5EF4-FFF2-40B4-BE49-F238E27FC236}">
                <a16:creationId xmlns:a16="http://schemas.microsoft.com/office/drawing/2014/main" id="{F5042F38-BCC3-752C-EE74-53F1D6C879D7}"/>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8" name="Notes Placeholder 2">
            <a:extLst>
              <a:ext uri="{FF2B5EF4-FFF2-40B4-BE49-F238E27FC236}">
                <a16:creationId xmlns:a16="http://schemas.microsoft.com/office/drawing/2014/main" id="{F47775A8-2830-A9BB-E7F1-CEAE6B1B8D70}"/>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dirty="0"/>
          </a:p>
        </p:txBody>
      </p:sp>
      <p:sp>
        <p:nvSpPr>
          <p:cNvPr id="34819" name="Slide Number Placeholder 3">
            <a:extLst>
              <a:ext uri="{FF2B5EF4-FFF2-40B4-BE49-F238E27FC236}">
                <a16:creationId xmlns:a16="http://schemas.microsoft.com/office/drawing/2014/main" id="{96172674-E4AE-91A6-A778-158B2D1DAA03}"/>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B77A4DA9-F7DE-9C49-8D3F-43479A8F64CE}" type="slidenum">
              <a:rPr lang="en-US" altLang="en-US" smtClean="0"/>
              <a:pPr fontAlgn="base">
                <a:spcBef>
                  <a:spcPct val="0"/>
                </a:spcBef>
                <a:spcAft>
                  <a:spcPct val="0"/>
                </a:spcAft>
              </a:pPr>
              <a:t>45</a:t>
            </a:fld>
            <a:endParaRPr lang="en-US" altLang="en-US"/>
          </a:p>
        </p:txBody>
      </p:sp>
    </p:spTree>
    <p:extLst>
      <p:ext uri="{BB962C8B-B14F-4D97-AF65-F5344CB8AC3E}">
        <p14:creationId xmlns:p14="http://schemas.microsoft.com/office/powerpoint/2010/main" val="190366761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372FCE-41FE-9540-4BDC-CC5618B7F08B}"/>
            </a:ext>
          </a:extLst>
        </p:cNvPr>
        <p:cNvGrpSpPr/>
        <p:nvPr/>
      </p:nvGrpSpPr>
      <p:grpSpPr>
        <a:xfrm>
          <a:off x="0" y="0"/>
          <a:ext cx="0" cy="0"/>
          <a:chOff x="0" y="0"/>
          <a:chExt cx="0" cy="0"/>
        </a:xfrm>
      </p:grpSpPr>
      <p:sp>
        <p:nvSpPr>
          <p:cNvPr id="34817" name="Slide Image Placeholder 1">
            <a:extLst>
              <a:ext uri="{FF2B5EF4-FFF2-40B4-BE49-F238E27FC236}">
                <a16:creationId xmlns:a16="http://schemas.microsoft.com/office/drawing/2014/main" id="{F5042F38-BCC3-752C-EE74-53F1D6C879D7}"/>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8" name="Notes Placeholder 2">
            <a:extLst>
              <a:ext uri="{FF2B5EF4-FFF2-40B4-BE49-F238E27FC236}">
                <a16:creationId xmlns:a16="http://schemas.microsoft.com/office/drawing/2014/main" id="{F47775A8-2830-A9BB-E7F1-CEAE6B1B8D70}"/>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dirty="0"/>
          </a:p>
        </p:txBody>
      </p:sp>
      <p:sp>
        <p:nvSpPr>
          <p:cNvPr id="34819" name="Slide Number Placeholder 3">
            <a:extLst>
              <a:ext uri="{FF2B5EF4-FFF2-40B4-BE49-F238E27FC236}">
                <a16:creationId xmlns:a16="http://schemas.microsoft.com/office/drawing/2014/main" id="{96172674-E4AE-91A6-A778-158B2D1DAA03}"/>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B77A4DA9-F7DE-9C49-8D3F-43479A8F64CE}" type="slidenum">
              <a:rPr lang="en-US" altLang="en-US" smtClean="0"/>
              <a:pPr fontAlgn="base">
                <a:spcBef>
                  <a:spcPct val="0"/>
                </a:spcBef>
                <a:spcAft>
                  <a:spcPct val="0"/>
                </a:spcAft>
              </a:pPr>
              <a:t>46</a:t>
            </a:fld>
            <a:endParaRPr lang="en-US" altLang="en-US"/>
          </a:p>
        </p:txBody>
      </p:sp>
    </p:spTree>
    <p:extLst>
      <p:ext uri="{BB962C8B-B14F-4D97-AF65-F5344CB8AC3E}">
        <p14:creationId xmlns:p14="http://schemas.microsoft.com/office/powerpoint/2010/main" val="190366761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372FCE-41FE-9540-4BDC-CC5618B7F08B}"/>
            </a:ext>
          </a:extLst>
        </p:cNvPr>
        <p:cNvGrpSpPr/>
        <p:nvPr/>
      </p:nvGrpSpPr>
      <p:grpSpPr>
        <a:xfrm>
          <a:off x="0" y="0"/>
          <a:ext cx="0" cy="0"/>
          <a:chOff x="0" y="0"/>
          <a:chExt cx="0" cy="0"/>
        </a:xfrm>
      </p:grpSpPr>
      <p:sp>
        <p:nvSpPr>
          <p:cNvPr id="34817" name="Slide Image Placeholder 1">
            <a:extLst>
              <a:ext uri="{FF2B5EF4-FFF2-40B4-BE49-F238E27FC236}">
                <a16:creationId xmlns:a16="http://schemas.microsoft.com/office/drawing/2014/main" id="{F5042F38-BCC3-752C-EE74-53F1D6C879D7}"/>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8" name="Notes Placeholder 2">
            <a:extLst>
              <a:ext uri="{FF2B5EF4-FFF2-40B4-BE49-F238E27FC236}">
                <a16:creationId xmlns:a16="http://schemas.microsoft.com/office/drawing/2014/main" id="{F47775A8-2830-A9BB-E7F1-CEAE6B1B8D70}"/>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dirty="0"/>
          </a:p>
        </p:txBody>
      </p:sp>
      <p:sp>
        <p:nvSpPr>
          <p:cNvPr id="34819" name="Slide Number Placeholder 3">
            <a:extLst>
              <a:ext uri="{FF2B5EF4-FFF2-40B4-BE49-F238E27FC236}">
                <a16:creationId xmlns:a16="http://schemas.microsoft.com/office/drawing/2014/main" id="{96172674-E4AE-91A6-A778-158B2D1DAA03}"/>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B77A4DA9-F7DE-9C49-8D3F-43479A8F64CE}" type="slidenum">
              <a:rPr lang="en-US" altLang="en-US" smtClean="0"/>
              <a:pPr fontAlgn="base">
                <a:spcBef>
                  <a:spcPct val="0"/>
                </a:spcBef>
                <a:spcAft>
                  <a:spcPct val="0"/>
                </a:spcAft>
              </a:pPr>
              <a:t>47</a:t>
            </a:fld>
            <a:endParaRPr lang="en-US" altLang="en-US"/>
          </a:p>
        </p:txBody>
      </p:sp>
    </p:spTree>
    <p:extLst>
      <p:ext uri="{BB962C8B-B14F-4D97-AF65-F5344CB8AC3E}">
        <p14:creationId xmlns:p14="http://schemas.microsoft.com/office/powerpoint/2010/main" val="190366761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372FCE-41FE-9540-4BDC-CC5618B7F08B}"/>
            </a:ext>
          </a:extLst>
        </p:cNvPr>
        <p:cNvGrpSpPr/>
        <p:nvPr/>
      </p:nvGrpSpPr>
      <p:grpSpPr>
        <a:xfrm>
          <a:off x="0" y="0"/>
          <a:ext cx="0" cy="0"/>
          <a:chOff x="0" y="0"/>
          <a:chExt cx="0" cy="0"/>
        </a:xfrm>
      </p:grpSpPr>
      <p:sp>
        <p:nvSpPr>
          <p:cNvPr id="34817" name="Slide Image Placeholder 1">
            <a:extLst>
              <a:ext uri="{FF2B5EF4-FFF2-40B4-BE49-F238E27FC236}">
                <a16:creationId xmlns:a16="http://schemas.microsoft.com/office/drawing/2014/main" id="{F5042F38-BCC3-752C-EE74-53F1D6C879D7}"/>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8" name="Notes Placeholder 2">
            <a:extLst>
              <a:ext uri="{FF2B5EF4-FFF2-40B4-BE49-F238E27FC236}">
                <a16:creationId xmlns:a16="http://schemas.microsoft.com/office/drawing/2014/main" id="{F47775A8-2830-A9BB-E7F1-CEAE6B1B8D70}"/>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dirty="0"/>
          </a:p>
        </p:txBody>
      </p:sp>
      <p:sp>
        <p:nvSpPr>
          <p:cNvPr id="34819" name="Slide Number Placeholder 3">
            <a:extLst>
              <a:ext uri="{FF2B5EF4-FFF2-40B4-BE49-F238E27FC236}">
                <a16:creationId xmlns:a16="http://schemas.microsoft.com/office/drawing/2014/main" id="{96172674-E4AE-91A6-A778-158B2D1DAA03}"/>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B77A4DA9-F7DE-9C49-8D3F-43479A8F64CE}" type="slidenum">
              <a:rPr lang="en-US" altLang="en-US" smtClean="0"/>
              <a:pPr fontAlgn="base">
                <a:spcBef>
                  <a:spcPct val="0"/>
                </a:spcBef>
                <a:spcAft>
                  <a:spcPct val="0"/>
                </a:spcAft>
              </a:pPr>
              <a:t>48</a:t>
            </a:fld>
            <a:endParaRPr lang="en-US" altLang="en-US"/>
          </a:p>
        </p:txBody>
      </p:sp>
    </p:spTree>
    <p:extLst>
      <p:ext uri="{BB962C8B-B14F-4D97-AF65-F5344CB8AC3E}">
        <p14:creationId xmlns:p14="http://schemas.microsoft.com/office/powerpoint/2010/main" val="190366761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372FCE-41FE-9540-4BDC-CC5618B7F08B}"/>
            </a:ext>
          </a:extLst>
        </p:cNvPr>
        <p:cNvGrpSpPr/>
        <p:nvPr/>
      </p:nvGrpSpPr>
      <p:grpSpPr>
        <a:xfrm>
          <a:off x="0" y="0"/>
          <a:ext cx="0" cy="0"/>
          <a:chOff x="0" y="0"/>
          <a:chExt cx="0" cy="0"/>
        </a:xfrm>
      </p:grpSpPr>
      <p:sp>
        <p:nvSpPr>
          <p:cNvPr id="34817" name="Slide Image Placeholder 1">
            <a:extLst>
              <a:ext uri="{FF2B5EF4-FFF2-40B4-BE49-F238E27FC236}">
                <a16:creationId xmlns:a16="http://schemas.microsoft.com/office/drawing/2014/main" id="{F5042F38-BCC3-752C-EE74-53F1D6C879D7}"/>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8" name="Notes Placeholder 2">
            <a:extLst>
              <a:ext uri="{FF2B5EF4-FFF2-40B4-BE49-F238E27FC236}">
                <a16:creationId xmlns:a16="http://schemas.microsoft.com/office/drawing/2014/main" id="{F47775A8-2830-A9BB-E7F1-CEAE6B1B8D70}"/>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dirty="0"/>
          </a:p>
        </p:txBody>
      </p:sp>
      <p:sp>
        <p:nvSpPr>
          <p:cNvPr id="34819" name="Slide Number Placeholder 3">
            <a:extLst>
              <a:ext uri="{FF2B5EF4-FFF2-40B4-BE49-F238E27FC236}">
                <a16:creationId xmlns:a16="http://schemas.microsoft.com/office/drawing/2014/main" id="{96172674-E4AE-91A6-A778-158B2D1DAA03}"/>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B77A4DA9-F7DE-9C49-8D3F-43479A8F64CE}" type="slidenum">
              <a:rPr lang="en-US" altLang="en-US" smtClean="0"/>
              <a:pPr fontAlgn="base">
                <a:spcBef>
                  <a:spcPct val="0"/>
                </a:spcBef>
                <a:spcAft>
                  <a:spcPct val="0"/>
                </a:spcAft>
              </a:pPr>
              <a:t>49</a:t>
            </a:fld>
            <a:endParaRPr lang="en-US" altLang="en-US"/>
          </a:p>
        </p:txBody>
      </p:sp>
    </p:spTree>
    <p:extLst>
      <p:ext uri="{BB962C8B-B14F-4D97-AF65-F5344CB8AC3E}">
        <p14:creationId xmlns:p14="http://schemas.microsoft.com/office/powerpoint/2010/main" val="190366761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04C1CB-E041-8A72-8552-F8AC624D1CB3}"/>
            </a:ext>
          </a:extLst>
        </p:cNvPr>
        <p:cNvGrpSpPr/>
        <p:nvPr/>
      </p:nvGrpSpPr>
      <p:grpSpPr>
        <a:xfrm>
          <a:off x="0" y="0"/>
          <a:ext cx="0" cy="0"/>
          <a:chOff x="0" y="0"/>
          <a:chExt cx="0" cy="0"/>
        </a:xfrm>
      </p:grpSpPr>
      <p:sp>
        <p:nvSpPr>
          <p:cNvPr id="40961" name="Slide Image Placeholder 1">
            <a:extLst>
              <a:ext uri="{FF2B5EF4-FFF2-40B4-BE49-F238E27FC236}">
                <a16:creationId xmlns:a16="http://schemas.microsoft.com/office/drawing/2014/main" id="{E8F0F896-EC7A-C871-5284-DFF0E08EA198}"/>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62" name="Notes Placeholder 2">
            <a:extLst>
              <a:ext uri="{FF2B5EF4-FFF2-40B4-BE49-F238E27FC236}">
                <a16:creationId xmlns:a16="http://schemas.microsoft.com/office/drawing/2014/main" id="{F87D04DE-C1FE-8186-CC4A-9568A0C1CFDF}"/>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dirty="0"/>
          </a:p>
        </p:txBody>
      </p:sp>
      <p:sp>
        <p:nvSpPr>
          <p:cNvPr id="4" name="Slide Number Placeholder 3">
            <a:extLst>
              <a:ext uri="{FF2B5EF4-FFF2-40B4-BE49-F238E27FC236}">
                <a16:creationId xmlns:a16="http://schemas.microsoft.com/office/drawing/2014/main" id="{66CA1E84-298D-BF0C-5E8F-B357B2ED0ED0}"/>
              </a:ext>
            </a:extLst>
          </p:cNvPr>
          <p:cNvSpPr>
            <a:spLocks noGrp="1"/>
          </p:cNvSpPr>
          <p:nvPr>
            <p:ph type="sldNum" sz="quarter" idx="5"/>
          </p:nvPr>
        </p:nvSpPr>
        <p:spPr/>
        <p:txBody>
          <a:bodyPr/>
          <a:lstStyle/>
          <a:p>
            <a:pPr>
              <a:defRPr/>
            </a:pPr>
            <a:fld id="{7986B037-4F1E-BC4A-98DF-C5FE79F6738A}" type="slidenum">
              <a:rPr lang="en-US" smtClean="0"/>
              <a:pPr>
                <a:defRPr/>
              </a:pPr>
              <a:t>50</a:t>
            </a:fld>
            <a:endParaRPr lang="en-US"/>
          </a:p>
        </p:txBody>
      </p:sp>
    </p:spTree>
    <p:extLst>
      <p:ext uri="{BB962C8B-B14F-4D97-AF65-F5344CB8AC3E}">
        <p14:creationId xmlns:p14="http://schemas.microsoft.com/office/powerpoint/2010/main" val="35417805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a:extLst>
              <a:ext uri="{FF2B5EF4-FFF2-40B4-BE49-F238E27FC236}">
                <a16:creationId xmlns:a16="http://schemas.microsoft.com/office/drawing/2014/main" id="{E078D468-1B1A-CAF2-2618-3FCD96896313}"/>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8" name="Notes Placeholder 2">
            <a:extLst>
              <a:ext uri="{FF2B5EF4-FFF2-40B4-BE49-F238E27FC236}">
                <a16:creationId xmlns:a16="http://schemas.microsoft.com/office/drawing/2014/main" id="{2657D834-AE4A-0448-A027-52CE51F611E6}"/>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ko-KR" sz="1200" b="1" i="0" kern="1200" dirty="0">
                <a:solidFill>
                  <a:schemeClr val="tx1"/>
                </a:solidFill>
                <a:effectLst/>
                <a:latin typeface="+mn-lt"/>
                <a:ea typeface="+mn-ea"/>
                <a:cs typeface="+mn-cs"/>
              </a:rPr>
              <a:t>What is wrong with my phone?</a:t>
            </a:r>
          </a:p>
          <a:p>
            <a:r>
              <a:rPr lang="en-US" altLang="ko-KR" sz="1200" b="0" i="0" kern="1200" dirty="0">
                <a:solidFill>
                  <a:schemeClr val="tx1"/>
                </a:solidFill>
                <a:effectLst/>
                <a:latin typeface="+mn-lt"/>
                <a:ea typeface="+mn-ea"/>
                <a:cs typeface="+mn-cs"/>
              </a:rPr>
              <a:t>At one level, nothing. It is a superb device that can do hundreds of tasks that once upon a time you needed multiple devices to achieve… but therein lies a problem.</a:t>
            </a:r>
          </a:p>
          <a:p>
            <a:r>
              <a:rPr lang="en-US" altLang="ko-KR" sz="1200" b="0" i="0" kern="1200" dirty="0">
                <a:solidFill>
                  <a:schemeClr val="tx1"/>
                </a:solidFill>
                <a:effectLst/>
                <a:latin typeface="+mn-lt"/>
                <a:ea typeface="+mn-ea"/>
                <a:cs typeface="+mn-cs"/>
              </a:rPr>
              <a:t>With that ability to do many tasks comes masses of software. The more software, the larger the number of places where there may be a security issue (a larger “</a:t>
            </a:r>
            <a:r>
              <a:rPr lang="en-US" altLang="ko-KR" sz="1200" b="0" i="0" u="none" strike="noStrike" kern="1200" dirty="0">
                <a:solidFill>
                  <a:schemeClr val="tx1"/>
                </a:solidFill>
                <a:effectLst/>
                <a:latin typeface="+mn-lt"/>
                <a:ea typeface="+mn-ea"/>
                <a:cs typeface="+mn-cs"/>
                <a:hlinkClick r:id="rId3"/>
              </a:rPr>
              <a:t>attack surface</a:t>
            </a:r>
            <a:r>
              <a:rPr lang="en-US" altLang="ko-KR" sz="1200" b="0" i="0" kern="1200" dirty="0">
                <a:solidFill>
                  <a:schemeClr val="tx1"/>
                </a:solidFill>
                <a:effectLst/>
                <a:latin typeface="+mn-lt"/>
                <a:ea typeface="+mn-ea"/>
                <a:cs typeface="+mn-cs"/>
              </a:rPr>
              <a:t>”) and the higher the likelihood that vulnerabilities will be found. To work around that issue, the Trusted Execution Environment (TEE) was developed by a consortium of concerned parties; from network operators, through manufacturers, to OS vendors.</a:t>
            </a:r>
          </a:p>
        </p:txBody>
      </p:sp>
      <p:sp>
        <p:nvSpPr>
          <p:cNvPr id="34819" name="Slide Number Placeholder 3">
            <a:extLst>
              <a:ext uri="{FF2B5EF4-FFF2-40B4-BE49-F238E27FC236}">
                <a16:creationId xmlns:a16="http://schemas.microsoft.com/office/drawing/2014/main" id="{475A7F9D-3118-72F9-C0D6-F205BAC9B00B}"/>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B77A4DA9-F7DE-9C49-8D3F-43479A8F64CE}" type="slidenum">
              <a:rPr lang="en-US" altLang="en-US" smtClean="0"/>
              <a:pPr fontAlgn="base">
                <a:spcBef>
                  <a:spcPct val="0"/>
                </a:spcBef>
                <a:spcAft>
                  <a:spcPct val="0"/>
                </a:spcAft>
              </a:pPr>
              <a:t>6</a:t>
            </a:fld>
            <a:endParaRPr lang="en-US" altLang="en-US"/>
          </a:p>
        </p:txBody>
      </p:sp>
    </p:spTree>
    <p:extLst>
      <p:ext uri="{BB962C8B-B14F-4D97-AF65-F5344CB8AC3E}">
        <p14:creationId xmlns:p14="http://schemas.microsoft.com/office/powerpoint/2010/main" val="32022919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EAC9CB-B58A-779C-0773-17B726B4573D}"/>
            </a:ext>
          </a:extLst>
        </p:cNvPr>
        <p:cNvGrpSpPr/>
        <p:nvPr/>
      </p:nvGrpSpPr>
      <p:grpSpPr>
        <a:xfrm>
          <a:off x="0" y="0"/>
          <a:ext cx="0" cy="0"/>
          <a:chOff x="0" y="0"/>
          <a:chExt cx="0" cy="0"/>
        </a:xfrm>
      </p:grpSpPr>
      <p:sp>
        <p:nvSpPr>
          <p:cNvPr id="34817" name="Slide Image Placeholder 1">
            <a:extLst>
              <a:ext uri="{FF2B5EF4-FFF2-40B4-BE49-F238E27FC236}">
                <a16:creationId xmlns:a16="http://schemas.microsoft.com/office/drawing/2014/main" id="{1351838F-10BA-2416-BD29-3984F4337960}"/>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8" name="Notes Placeholder 2">
            <a:extLst>
              <a:ext uri="{FF2B5EF4-FFF2-40B4-BE49-F238E27FC236}">
                <a16:creationId xmlns:a16="http://schemas.microsoft.com/office/drawing/2014/main" id="{348B4CD4-08ED-113E-5449-C42E1D0A3395}"/>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ko-KR" sz="1200" b="0" i="0" kern="1200" dirty="0">
                <a:solidFill>
                  <a:schemeClr val="tx1"/>
                </a:solidFill>
                <a:effectLst/>
                <a:latin typeface="+mn-lt"/>
                <a:ea typeface="+mn-ea"/>
                <a:cs typeface="+mn-cs"/>
              </a:rPr>
              <a:t>A Trusted Execution Environment (TEE) is an environment for executing code, in which those executing the code can have high levels of trust in the asset management of that surrounding environment because it can ignore threats from the “unknown” rest of the </a:t>
            </a:r>
            <a:r>
              <a:rPr lang="en-US" altLang="ko-KR" sz="1200" b="0" i="0" u="none" strike="noStrike" kern="1200" dirty="0">
                <a:solidFill>
                  <a:schemeClr val="tx1"/>
                </a:solidFill>
                <a:effectLst/>
                <a:latin typeface="+mn-lt"/>
                <a:ea typeface="+mn-ea"/>
                <a:cs typeface="+mn-cs"/>
                <a:hlinkClick r:id="rId3"/>
              </a:rPr>
              <a:t>device</a:t>
            </a:r>
            <a:r>
              <a:rPr lang="en-US" altLang="ko-KR" sz="1200" b="0" i="0" u="none" strike="noStrike" kern="1200" baseline="30000" dirty="0">
                <a:solidFill>
                  <a:schemeClr val="tx1"/>
                </a:solidFill>
                <a:effectLst/>
                <a:latin typeface="+mn-lt"/>
                <a:ea typeface="+mn-ea"/>
                <a:cs typeface="+mn-cs"/>
                <a:hlinkClick r:id="rId3"/>
              </a:rPr>
              <a:t>i</a:t>
            </a:r>
            <a:r>
              <a:rPr lang="en-US" altLang="ko-KR" sz="1200" b="0" i="0" kern="1200" dirty="0">
                <a:solidFill>
                  <a:schemeClr val="tx1"/>
                </a:solidFill>
                <a:effectLst/>
                <a:latin typeface="+mn-lt"/>
                <a:ea typeface="+mn-ea"/>
                <a:cs typeface="+mn-cs"/>
              </a:rPr>
              <a:t>. Hence TEE stands for Trusted Execution Environment and to distinguish them from the uncertain nature of applications in the REE (REE? Wait a second…), applications in the TEE are known as Trusted Applications (TAs). Generally, the rest of the device hosts a feature Rich OS like Android™, and so is generically known in this context as the REE (Rich Operating System Execution Environment).</a:t>
            </a:r>
          </a:p>
          <a:p>
            <a:br>
              <a:rPr lang="en-US" altLang="ko-KR" dirty="0"/>
            </a:br>
            <a:r>
              <a:rPr lang="en-US" altLang="ko-KR" sz="1200" b="1" i="0" kern="1200" dirty="0">
                <a:solidFill>
                  <a:schemeClr val="tx1"/>
                </a:solidFill>
                <a:effectLst/>
                <a:latin typeface="+mn-lt"/>
                <a:ea typeface="+mn-ea"/>
                <a:cs typeface="+mn-cs"/>
              </a:rPr>
              <a:t>Trust in a Trusted Execution Environment (TEE)</a:t>
            </a:r>
          </a:p>
          <a:p>
            <a:r>
              <a:rPr lang="en-US" altLang="ko-KR" sz="1200" b="0" i="0" kern="1200" dirty="0">
                <a:solidFill>
                  <a:schemeClr val="tx1"/>
                </a:solidFill>
                <a:effectLst/>
                <a:latin typeface="+mn-lt"/>
                <a:ea typeface="+mn-ea"/>
                <a:cs typeface="+mn-cs"/>
              </a:rPr>
              <a:t>There are many interpretations of what is meant by Trust. In the TEE it is used to imply that you may have a higher level of trust in validity, isolation and access control in items (assets) stored in this space, when compared to more general purpose software environments. This then ripples down to an assertion that the Trusted OS and Trusted Applications executing inside that space are more trustworthy.</a:t>
            </a:r>
          </a:p>
          <a:p>
            <a:r>
              <a:rPr lang="en-US" altLang="ko-KR" sz="1200" b="0" i="0" kern="1200" dirty="0">
                <a:solidFill>
                  <a:schemeClr val="tx1"/>
                </a:solidFill>
                <a:effectLst/>
                <a:latin typeface="+mn-lt"/>
                <a:ea typeface="+mn-ea"/>
                <a:cs typeface="+mn-cs"/>
              </a:rPr>
              <a:t>Why is a Trusted Execution Environment more Trustworthy?</a:t>
            </a:r>
          </a:p>
          <a:p>
            <a:r>
              <a:rPr lang="en-US" altLang="ko-KR" sz="1200" b="1" i="0" kern="1200" dirty="0">
                <a:solidFill>
                  <a:schemeClr val="tx1"/>
                </a:solidFill>
                <a:effectLst/>
                <a:latin typeface="+mn-lt"/>
                <a:ea typeface="+mn-ea"/>
                <a:cs typeface="+mn-cs"/>
              </a:rPr>
              <a:t>Secure start-up</a:t>
            </a:r>
            <a:endParaRPr lang="en-US" altLang="ko-KR" sz="1200" b="0" i="0" kern="1200" dirty="0">
              <a:solidFill>
                <a:schemeClr val="tx1"/>
              </a:solidFill>
              <a:effectLst/>
              <a:latin typeface="+mn-lt"/>
              <a:ea typeface="+mn-ea"/>
              <a:cs typeface="+mn-cs"/>
            </a:endParaRPr>
          </a:p>
          <a:p>
            <a:r>
              <a:rPr lang="en-US" altLang="ko-KR" sz="1200" b="0" i="0" kern="1200" dirty="0">
                <a:solidFill>
                  <a:schemeClr val="tx1"/>
                </a:solidFill>
                <a:effectLst/>
                <a:latin typeface="+mn-lt"/>
                <a:ea typeface="+mn-ea"/>
                <a:cs typeface="+mn-cs"/>
              </a:rPr>
              <a:t>In the TEE, that Trust requires that all TEE related assets, code, the underlying Trusted OS and its support code, have been installed and started through a methodology that requires its initial state to be as expected by the designers (i.e. EVERYTHING is signature checked, immutable, or held in isolation).</a:t>
            </a:r>
          </a:p>
          <a:p>
            <a:endParaRPr lang="en-US" altLang="en-US" dirty="0"/>
          </a:p>
          <a:p>
            <a:r>
              <a:rPr lang="en-US" altLang="ko-KR" sz="1200" b="1" i="0" kern="1200" dirty="0">
                <a:solidFill>
                  <a:schemeClr val="tx1"/>
                </a:solidFill>
                <a:effectLst/>
                <a:latin typeface="+mn-lt"/>
                <a:ea typeface="+mn-ea"/>
                <a:cs typeface="+mn-cs"/>
              </a:rPr>
              <a:t>TEEs only accept code for execution that has been:</a:t>
            </a:r>
            <a:endParaRPr lang="en-US" altLang="ko-KR" sz="1200" b="0" i="0" kern="1200" dirty="0">
              <a:solidFill>
                <a:schemeClr val="tx1"/>
              </a:solidFill>
              <a:effectLst/>
              <a:latin typeface="+mn-lt"/>
              <a:ea typeface="+mn-ea"/>
              <a:cs typeface="+mn-cs"/>
            </a:endParaRPr>
          </a:p>
          <a:p>
            <a:r>
              <a:rPr lang="en-US" altLang="ko-KR" sz="1200" b="0" i="0" kern="1200" dirty="0">
                <a:solidFill>
                  <a:schemeClr val="tx1"/>
                </a:solidFill>
                <a:effectLst/>
                <a:latin typeface="+mn-lt"/>
                <a:ea typeface="+mn-ea"/>
                <a:cs typeface="+mn-cs"/>
              </a:rPr>
              <a:t>Appropriately authorized</a:t>
            </a:r>
          </a:p>
          <a:p>
            <a:r>
              <a:rPr lang="en-US" altLang="ko-KR" sz="1200" b="0" i="0" kern="1200" dirty="0">
                <a:solidFill>
                  <a:schemeClr val="tx1"/>
                </a:solidFill>
                <a:effectLst/>
                <a:latin typeface="+mn-lt"/>
                <a:ea typeface="+mn-ea"/>
                <a:cs typeface="+mn-cs"/>
              </a:rPr>
              <a:t>And where that authorization has been checked by other authorized code</a:t>
            </a:r>
          </a:p>
          <a:p>
            <a:r>
              <a:rPr lang="en-US" altLang="ko-KR" sz="1200" b="0" i="0" kern="1200" dirty="0">
                <a:solidFill>
                  <a:schemeClr val="tx1"/>
                </a:solidFill>
                <a:effectLst/>
                <a:latin typeface="+mn-lt"/>
                <a:ea typeface="+mn-ea"/>
                <a:cs typeface="+mn-cs"/>
              </a:rPr>
              <a:t>And that includes everything from after </a:t>
            </a:r>
            <a:r>
              <a:rPr lang="en-US" altLang="ko-KR" sz="1200" b="0" i="0" u="none" strike="noStrike" kern="1200" dirty="0">
                <a:solidFill>
                  <a:schemeClr val="tx1"/>
                </a:solidFill>
                <a:effectLst/>
                <a:latin typeface="+mn-lt"/>
                <a:ea typeface="+mn-ea"/>
                <a:cs typeface="+mn-cs"/>
                <a:hlinkClick r:id="rId3"/>
              </a:rPr>
              <a:t>ROM</a:t>
            </a:r>
            <a:r>
              <a:rPr lang="en-US" altLang="ko-KR" sz="1200" b="0" i="0" u="none" strike="noStrike" kern="1200" baseline="30000" dirty="0">
                <a:solidFill>
                  <a:schemeClr val="tx1"/>
                </a:solidFill>
                <a:effectLst/>
                <a:latin typeface="+mn-lt"/>
                <a:ea typeface="+mn-ea"/>
                <a:cs typeface="+mn-cs"/>
                <a:hlinkClick r:id="rId3"/>
              </a:rPr>
              <a:t>ii</a:t>
            </a:r>
            <a:r>
              <a:rPr lang="en-US" altLang="ko-KR" sz="1200" b="0" i="0" kern="1200" dirty="0">
                <a:solidFill>
                  <a:schemeClr val="tx1"/>
                </a:solidFill>
                <a:effectLst/>
                <a:latin typeface="+mn-lt"/>
                <a:ea typeface="+mn-ea"/>
                <a:cs typeface="+mn-cs"/>
              </a:rPr>
              <a:t> boot</a:t>
            </a:r>
          </a:p>
          <a:p>
            <a:r>
              <a:rPr lang="en-US" altLang="ko-KR" sz="1200" b="0" i="0" kern="1200" dirty="0">
                <a:solidFill>
                  <a:schemeClr val="tx1"/>
                </a:solidFill>
                <a:effectLst/>
                <a:latin typeface="+mn-lt"/>
                <a:ea typeface="+mn-ea"/>
                <a:cs typeface="+mn-cs"/>
              </a:rPr>
              <a:t>(you can consider the ROM code authorized by its presence).</a:t>
            </a:r>
          </a:p>
          <a:p>
            <a:r>
              <a:rPr lang="en-US" altLang="ko-KR" sz="1200" b="0" i="0" kern="1200" dirty="0">
                <a:solidFill>
                  <a:schemeClr val="tx1"/>
                </a:solidFill>
                <a:effectLst/>
                <a:latin typeface="+mn-lt"/>
                <a:ea typeface="+mn-ea"/>
                <a:cs typeface="+mn-cs"/>
              </a:rPr>
              <a:t>TA’s can only directly access their own data (including key) assets:</a:t>
            </a:r>
          </a:p>
          <a:p>
            <a:r>
              <a:rPr lang="en-US" altLang="ko-KR" sz="1200" b="0" i="0" kern="1200" dirty="0">
                <a:solidFill>
                  <a:schemeClr val="tx1"/>
                </a:solidFill>
                <a:effectLst/>
                <a:latin typeface="+mn-lt"/>
                <a:ea typeface="+mn-ea"/>
                <a:cs typeface="+mn-cs"/>
              </a:rPr>
              <a:t>There is no method for a TA to directly access assets of other TAs or other components of the TEE.</a:t>
            </a:r>
          </a:p>
          <a:p>
            <a:br>
              <a:rPr lang="en-US" altLang="ko-KR" dirty="0"/>
            </a:br>
            <a:endParaRPr lang="en-US" altLang="en-US" dirty="0"/>
          </a:p>
        </p:txBody>
      </p:sp>
      <p:sp>
        <p:nvSpPr>
          <p:cNvPr id="34819" name="Slide Number Placeholder 3">
            <a:extLst>
              <a:ext uri="{FF2B5EF4-FFF2-40B4-BE49-F238E27FC236}">
                <a16:creationId xmlns:a16="http://schemas.microsoft.com/office/drawing/2014/main" id="{530F0F30-0606-12C8-E031-CC92BB115B9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B77A4DA9-F7DE-9C49-8D3F-43479A8F64CE}" type="slidenum">
              <a:rPr lang="en-US" altLang="en-US" smtClean="0"/>
              <a:pPr fontAlgn="base">
                <a:spcBef>
                  <a:spcPct val="0"/>
                </a:spcBef>
                <a:spcAft>
                  <a:spcPct val="0"/>
                </a:spcAft>
              </a:pPr>
              <a:t>7</a:t>
            </a:fld>
            <a:endParaRPr lang="en-US" altLang="en-US"/>
          </a:p>
        </p:txBody>
      </p:sp>
    </p:spTree>
    <p:extLst>
      <p:ext uri="{BB962C8B-B14F-4D97-AF65-F5344CB8AC3E}">
        <p14:creationId xmlns:p14="http://schemas.microsoft.com/office/powerpoint/2010/main" val="16135483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D97EEF-96B6-5FAB-54E2-8776D727E9E8}"/>
            </a:ext>
          </a:extLst>
        </p:cNvPr>
        <p:cNvGrpSpPr/>
        <p:nvPr/>
      </p:nvGrpSpPr>
      <p:grpSpPr>
        <a:xfrm>
          <a:off x="0" y="0"/>
          <a:ext cx="0" cy="0"/>
          <a:chOff x="0" y="0"/>
          <a:chExt cx="0" cy="0"/>
        </a:xfrm>
      </p:grpSpPr>
      <p:sp>
        <p:nvSpPr>
          <p:cNvPr id="34817" name="Slide Image Placeholder 1">
            <a:extLst>
              <a:ext uri="{FF2B5EF4-FFF2-40B4-BE49-F238E27FC236}">
                <a16:creationId xmlns:a16="http://schemas.microsoft.com/office/drawing/2014/main" id="{80F85141-43F3-8B21-F1E2-D6D9B4853EEF}"/>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8" name="Notes Placeholder 2">
            <a:extLst>
              <a:ext uri="{FF2B5EF4-FFF2-40B4-BE49-F238E27FC236}">
                <a16:creationId xmlns:a16="http://schemas.microsoft.com/office/drawing/2014/main" id="{D82FC182-9837-7939-4FA0-60CFD6741770}"/>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ko-KR" sz="1200" b="0" i="0" kern="1200" dirty="0">
                <a:solidFill>
                  <a:schemeClr val="tx1"/>
                </a:solidFill>
                <a:effectLst/>
                <a:latin typeface="+mn-lt"/>
                <a:ea typeface="+mn-ea"/>
                <a:cs typeface="+mn-cs"/>
              </a:rPr>
              <a:t>A Trusted Execution Environment (TEE) is an environment for executing code, in which those executing the code can have high levels of trust in the asset management of that surrounding environment because it can ignore threats from the “unknown” rest of the </a:t>
            </a:r>
            <a:r>
              <a:rPr lang="en-US" altLang="ko-KR" sz="1200" b="0" i="0" u="none" strike="noStrike" kern="1200" dirty="0">
                <a:solidFill>
                  <a:schemeClr val="tx1"/>
                </a:solidFill>
                <a:effectLst/>
                <a:latin typeface="+mn-lt"/>
                <a:ea typeface="+mn-ea"/>
                <a:cs typeface="+mn-cs"/>
                <a:hlinkClick r:id="rId3"/>
              </a:rPr>
              <a:t>device</a:t>
            </a:r>
            <a:r>
              <a:rPr lang="en-US" altLang="ko-KR" sz="1200" b="0" i="0" u="none" strike="noStrike" kern="1200" baseline="30000" dirty="0">
                <a:solidFill>
                  <a:schemeClr val="tx1"/>
                </a:solidFill>
                <a:effectLst/>
                <a:latin typeface="+mn-lt"/>
                <a:ea typeface="+mn-ea"/>
                <a:cs typeface="+mn-cs"/>
                <a:hlinkClick r:id="rId3"/>
              </a:rPr>
              <a:t>i</a:t>
            </a:r>
            <a:r>
              <a:rPr lang="en-US" altLang="ko-KR" sz="1200" b="0" i="0" kern="1200" dirty="0">
                <a:solidFill>
                  <a:schemeClr val="tx1"/>
                </a:solidFill>
                <a:effectLst/>
                <a:latin typeface="+mn-lt"/>
                <a:ea typeface="+mn-ea"/>
                <a:cs typeface="+mn-cs"/>
              </a:rPr>
              <a:t>. Hence TEE stands for Trusted Execution Environment and to distinguish them from the uncertain nature of applications in the REE (REE? Wait a second…), applications in the TEE are known as Trusted Applications (TAs). Generally, the rest of the device hosts a feature Rich OS like Android™, and so is generically known in this context as the REE (Rich Operating System Execution Environment).</a:t>
            </a:r>
          </a:p>
          <a:p>
            <a:br>
              <a:rPr lang="en-US" altLang="ko-KR" dirty="0"/>
            </a:br>
            <a:r>
              <a:rPr lang="en-US" altLang="ko-KR" sz="1200" b="1" i="0" kern="1200" dirty="0">
                <a:solidFill>
                  <a:schemeClr val="tx1"/>
                </a:solidFill>
                <a:effectLst/>
                <a:latin typeface="+mn-lt"/>
                <a:ea typeface="+mn-ea"/>
                <a:cs typeface="+mn-cs"/>
              </a:rPr>
              <a:t>Trust in a Trusted Execution Environment (TEE)</a:t>
            </a:r>
          </a:p>
          <a:p>
            <a:r>
              <a:rPr lang="en-US" altLang="ko-KR" sz="1200" b="0" i="0" kern="1200" dirty="0">
                <a:solidFill>
                  <a:schemeClr val="tx1"/>
                </a:solidFill>
                <a:effectLst/>
                <a:latin typeface="+mn-lt"/>
                <a:ea typeface="+mn-ea"/>
                <a:cs typeface="+mn-cs"/>
              </a:rPr>
              <a:t>There are many interpretations of what is meant by Trust. In the TEE it is used to imply that you may have a higher level of trust in validity, isolation and access control in items (assets) stored in this space, when compared to more general purpose software environments. This then ripples down to an assertion that the Trusted OS and Trusted Applications executing inside that space are more trustworthy.</a:t>
            </a:r>
          </a:p>
          <a:p>
            <a:r>
              <a:rPr lang="en-US" altLang="ko-KR" sz="1200" b="0" i="0" kern="1200" dirty="0">
                <a:solidFill>
                  <a:schemeClr val="tx1"/>
                </a:solidFill>
                <a:effectLst/>
                <a:latin typeface="+mn-lt"/>
                <a:ea typeface="+mn-ea"/>
                <a:cs typeface="+mn-cs"/>
              </a:rPr>
              <a:t>Why is a Trusted Execution Environment more Trustworthy?</a:t>
            </a:r>
          </a:p>
          <a:p>
            <a:r>
              <a:rPr lang="en-US" altLang="ko-KR" sz="1200" b="1" i="0" kern="1200" dirty="0">
                <a:solidFill>
                  <a:schemeClr val="tx1"/>
                </a:solidFill>
                <a:effectLst/>
                <a:latin typeface="+mn-lt"/>
                <a:ea typeface="+mn-ea"/>
                <a:cs typeface="+mn-cs"/>
              </a:rPr>
              <a:t>Secure start-up</a:t>
            </a:r>
            <a:endParaRPr lang="en-US" altLang="ko-KR" sz="1200" b="0" i="0" kern="1200" dirty="0">
              <a:solidFill>
                <a:schemeClr val="tx1"/>
              </a:solidFill>
              <a:effectLst/>
              <a:latin typeface="+mn-lt"/>
              <a:ea typeface="+mn-ea"/>
              <a:cs typeface="+mn-cs"/>
            </a:endParaRPr>
          </a:p>
          <a:p>
            <a:r>
              <a:rPr lang="en-US" altLang="ko-KR" sz="1200" b="0" i="0" kern="1200" dirty="0">
                <a:solidFill>
                  <a:schemeClr val="tx1"/>
                </a:solidFill>
                <a:effectLst/>
                <a:latin typeface="+mn-lt"/>
                <a:ea typeface="+mn-ea"/>
                <a:cs typeface="+mn-cs"/>
              </a:rPr>
              <a:t>In the TEE, that Trust requires that all TEE related assets, code, the underlying Trusted OS and its support code, have been installed and started through a methodology that requires its initial state to be as expected by the designers (i.e. EVERYTHING is signature checked, immutable, or held in isolation).</a:t>
            </a:r>
          </a:p>
          <a:p>
            <a:endParaRPr lang="en-US" altLang="en-US" dirty="0"/>
          </a:p>
          <a:p>
            <a:r>
              <a:rPr lang="en-US" altLang="ko-KR" sz="1200" b="1" i="0" kern="1200" dirty="0">
                <a:solidFill>
                  <a:schemeClr val="tx1"/>
                </a:solidFill>
                <a:effectLst/>
                <a:latin typeface="+mn-lt"/>
                <a:ea typeface="+mn-ea"/>
                <a:cs typeface="+mn-cs"/>
              </a:rPr>
              <a:t>TEEs only accept code for execution that has been:</a:t>
            </a:r>
            <a:endParaRPr lang="en-US" altLang="ko-KR" sz="1200" b="0" i="0" kern="1200" dirty="0">
              <a:solidFill>
                <a:schemeClr val="tx1"/>
              </a:solidFill>
              <a:effectLst/>
              <a:latin typeface="+mn-lt"/>
              <a:ea typeface="+mn-ea"/>
              <a:cs typeface="+mn-cs"/>
            </a:endParaRPr>
          </a:p>
          <a:p>
            <a:r>
              <a:rPr lang="en-US" altLang="ko-KR" sz="1200" b="0" i="0" kern="1200" dirty="0">
                <a:solidFill>
                  <a:schemeClr val="tx1"/>
                </a:solidFill>
                <a:effectLst/>
                <a:latin typeface="+mn-lt"/>
                <a:ea typeface="+mn-ea"/>
                <a:cs typeface="+mn-cs"/>
              </a:rPr>
              <a:t>Appropriately authorized</a:t>
            </a:r>
          </a:p>
          <a:p>
            <a:r>
              <a:rPr lang="en-US" altLang="ko-KR" sz="1200" b="0" i="0" kern="1200" dirty="0">
                <a:solidFill>
                  <a:schemeClr val="tx1"/>
                </a:solidFill>
                <a:effectLst/>
                <a:latin typeface="+mn-lt"/>
                <a:ea typeface="+mn-ea"/>
                <a:cs typeface="+mn-cs"/>
              </a:rPr>
              <a:t>And where that authorization has been checked by other authorized code</a:t>
            </a:r>
          </a:p>
          <a:p>
            <a:r>
              <a:rPr lang="en-US" altLang="ko-KR" sz="1200" b="0" i="0" kern="1200" dirty="0">
                <a:solidFill>
                  <a:schemeClr val="tx1"/>
                </a:solidFill>
                <a:effectLst/>
                <a:latin typeface="+mn-lt"/>
                <a:ea typeface="+mn-ea"/>
                <a:cs typeface="+mn-cs"/>
              </a:rPr>
              <a:t>And that includes everything from after </a:t>
            </a:r>
            <a:r>
              <a:rPr lang="en-US" altLang="ko-KR" sz="1200" b="0" i="0" u="none" strike="noStrike" kern="1200" dirty="0">
                <a:solidFill>
                  <a:schemeClr val="tx1"/>
                </a:solidFill>
                <a:effectLst/>
                <a:latin typeface="+mn-lt"/>
                <a:ea typeface="+mn-ea"/>
                <a:cs typeface="+mn-cs"/>
                <a:hlinkClick r:id="rId3"/>
              </a:rPr>
              <a:t>ROM</a:t>
            </a:r>
            <a:r>
              <a:rPr lang="en-US" altLang="ko-KR" sz="1200" b="0" i="0" u="none" strike="noStrike" kern="1200" baseline="30000" dirty="0">
                <a:solidFill>
                  <a:schemeClr val="tx1"/>
                </a:solidFill>
                <a:effectLst/>
                <a:latin typeface="+mn-lt"/>
                <a:ea typeface="+mn-ea"/>
                <a:cs typeface="+mn-cs"/>
                <a:hlinkClick r:id="rId3"/>
              </a:rPr>
              <a:t>ii</a:t>
            </a:r>
            <a:r>
              <a:rPr lang="en-US" altLang="ko-KR" sz="1200" b="0" i="0" kern="1200" dirty="0">
                <a:solidFill>
                  <a:schemeClr val="tx1"/>
                </a:solidFill>
                <a:effectLst/>
                <a:latin typeface="+mn-lt"/>
                <a:ea typeface="+mn-ea"/>
                <a:cs typeface="+mn-cs"/>
              </a:rPr>
              <a:t> boot</a:t>
            </a:r>
          </a:p>
          <a:p>
            <a:r>
              <a:rPr lang="en-US" altLang="ko-KR" sz="1200" b="0" i="0" kern="1200" dirty="0">
                <a:solidFill>
                  <a:schemeClr val="tx1"/>
                </a:solidFill>
                <a:effectLst/>
                <a:latin typeface="+mn-lt"/>
                <a:ea typeface="+mn-ea"/>
                <a:cs typeface="+mn-cs"/>
              </a:rPr>
              <a:t>(you can consider the ROM code authorized by its presence).</a:t>
            </a:r>
          </a:p>
          <a:p>
            <a:r>
              <a:rPr lang="en-US" altLang="ko-KR" sz="1200" b="0" i="0" kern="1200" dirty="0">
                <a:solidFill>
                  <a:schemeClr val="tx1"/>
                </a:solidFill>
                <a:effectLst/>
                <a:latin typeface="+mn-lt"/>
                <a:ea typeface="+mn-ea"/>
                <a:cs typeface="+mn-cs"/>
              </a:rPr>
              <a:t>TA’s can only directly access their own data (including key) assets:</a:t>
            </a:r>
          </a:p>
          <a:p>
            <a:r>
              <a:rPr lang="en-US" altLang="ko-KR" sz="1200" b="0" i="0" kern="1200" dirty="0">
                <a:solidFill>
                  <a:schemeClr val="tx1"/>
                </a:solidFill>
                <a:effectLst/>
                <a:latin typeface="+mn-lt"/>
                <a:ea typeface="+mn-ea"/>
                <a:cs typeface="+mn-cs"/>
              </a:rPr>
              <a:t>There is no method for a TA to directly access assets of other TAs or other components of the TEE.</a:t>
            </a:r>
          </a:p>
          <a:p>
            <a:br>
              <a:rPr lang="en-US" altLang="ko-KR" dirty="0"/>
            </a:br>
            <a:endParaRPr lang="en-US" altLang="en-US" dirty="0"/>
          </a:p>
        </p:txBody>
      </p:sp>
      <p:sp>
        <p:nvSpPr>
          <p:cNvPr id="34819" name="Slide Number Placeholder 3">
            <a:extLst>
              <a:ext uri="{FF2B5EF4-FFF2-40B4-BE49-F238E27FC236}">
                <a16:creationId xmlns:a16="http://schemas.microsoft.com/office/drawing/2014/main" id="{7EFAC0AB-4979-AA27-F4E4-5D2882401887}"/>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B77A4DA9-F7DE-9C49-8D3F-43479A8F64CE}" type="slidenum">
              <a:rPr lang="en-US" altLang="en-US" smtClean="0"/>
              <a:pPr fontAlgn="base">
                <a:spcBef>
                  <a:spcPct val="0"/>
                </a:spcBef>
                <a:spcAft>
                  <a:spcPct val="0"/>
                </a:spcAft>
              </a:pPr>
              <a:t>8</a:t>
            </a:fld>
            <a:endParaRPr lang="en-US" altLang="en-US"/>
          </a:p>
        </p:txBody>
      </p:sp>
    </p:spTree>
    <p:extLst>
      <p:ext uri="{BB962C8B-B14F-4D97-AF65-F5344CB8AC3E}">
        <p14:creationId xmlns:p14="http://schemas.microsoft.com/office/powerpoint/2010/main" val="27265734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F91D75-3990-0267-B213-A9A32C0574C7}"/>
            </a:ext>
          </a:extLst>
        </p:cNvPr>
        <p:cNvGrpSpPr/>
        <p:nvPr/>
      </p:nvGrpSpPr>
      <p:grpSpPr>
        <a:xfrm>
          <a:off x="0" y="0"/>
          <a:ext cx="0" cy="0"/>
          <a:chOff x="0" y="0"/>
          <a:chExt cx="0" cy="0"/>
        </a:xfrm>
      </p:grpSpPr>
      <p:sp>
        <p:nvSpPr>
          <p:cNvPr id="34817" name="Slide Image Placeholder 1">
            <a:extLst>
              <a:ext uri="{FF2B5EF4-FFF2-40B4-BE49-F238E27FC236}">
                <a16:creationId xmlns:a16="http://schemas.microsoft.com/office/drawing/2014/main" id="{BC66ECCB-E028-6A65-24BD-40B590B1200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8" name="Notes Placeholder 2">
            <a:extLst>
              <a:ext uri="{FF2B5EF4-FFF2-40B4-BE49-F238E27FC236}">
                <a16:creationId xmlns:a16="http://schemas.microsoft.com/office/drawing/2014/main" id="{3DC4A36B-B114-C450-2169-C59EE41E2F47}"/>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ko-KR" sz="1200" b="0" i="0" kern="1200" dirty="0">
                <a:solidFill>
                  <a:schemeClr val="tx1"/>
                </a:solidFill>
                <a:effectLst/>
                <a:latin typeface="+mn-lt"/>
                <a:ea typeface="+mn-ea"/>
                <a:cs typeface="+mn-cs"/>
              </a:rPr>
              <a:t>A Trusted Execution Environment (TEE) is an environment for executing code, in which those executing the code can have high levels of trust in the asset management of that surrounding environment because it can ignore threats from the “unknown” rest of the </a:t>
            </a:r>
            <a:r>
              <a:rPr lang="en-US" altLang="ko-KR" sz="1200" b="0" i="0" u="none" strike="noStrike" kern="1200" dirty="0">
                <a:solidFill>
                  <a:schemeClr val="tx1"/>
                </a:solidFill>
                <a:effectLst/>
                <a:latin typeface="+mn-lt"/>
                <a:ea typeface="+mn-ea"/>
                <a:cs typeface="+mn-cs"/>
                <a:hlinkClick r:id="rId3"/>
              </a:rPr>
              <a:t>device</a:t>
            </a:r>
            <a:r>
              <a:rPr lang="en-US" altLang="ko-KR" sz="1200" b="0" i="0" u="none" strike="noStrike" kern="1200" baseline="30000" dirty="0">
                <a:solidFill>
                  <a:schemeClr val="tx1"/>
                </a:solidFill>
                <a:effectLst/>
                <a:latin typeface="+mn-lt"/>
                <a:ea typeface="+mn-ea"/>
                <a:cs typeface="+mn-cs"/>
                <a:hlinkClick r:id="rId3"/>
              </a:rPr>
              <a:t>i</a:t>
            </a:r>
            <a:r>
              <a:rPr lang="en-US" altLang="ko-KR" sz="1200" b="0" i="0" kern="1200" dirty="0">
                <a:solidFill>
                  <a:schemeClr val="tx1"/>
                </a:solidFill>
                <a:effectLst/>
                <a:latin typeface="+mn-lt"/>
                <a:ea typeface="+mn-ea"/>
                <a:cs typeface="+mn-cs"/>
              </a:rPr>
              <a:t>. Hence TEE stands for Trusted Execution Environment and to distinguish them from the uncertain nature of applications in the REE (REE? Wait a second…), applications in the TEE are known as Trusted Applications (TAs). Generally, the rest of the device hosts a feature Rich OS like Android™, and so is generically known in this context as the REE (Rich Operating System Execution Environment).</a:t>
            </a:r>
          </a:p>
          <a:p>
            <a:br>
              <a:rPr lang="en-US" altLang="ko-KR" dirty="0"/>
            </a:br>
            <a:r>
              <a:rPr lang="en-US" altLang="ko-KR" sz="1200" b="1" i="0" kern="1200" dirty="0">
                <a:solidFill>
                  <a:schemeClr val="tx1"/>
                </a:solidFill>
                <a:effectLst/>
                <a:latin typeface="+mn-lt"/>
                <a:ea typeface="+mn-ea"/>
                <a:cs typeface="+mn-cs"/>
              </a:rPr>
              <a:t>Trust in a Trusted Execution Environment (TEE)</a:t>
            </a:r>
          </a:p>
          <a:p>
            <a:r>
              <a:rPr lang="en-US" altLang="ko-KR" sz="1200" b="0" i="0" kern="1200" dirty="0">
                <a:solidFill>
                  <a:schemeClr val="tx1"/>
                </a:solidFill>
                <a:effectLst/>
                <a:latin typeface="+mn-lt"/>
                <a:ea typeface="+mn-ea"/>
                <a:cs typeface="+mn-cs"/>
              </a:rPr>
              <a:t>There are many interpretations of what is meant by Trust. In the TEE it is used to imply that you may have a higher level of trust in validity, isolation and access control in items (assets) stored in this space, when compared to more general purpose software environments. This then ripples down to an assertion that the Trusted OS and Trusted Applications executing inside that space are more trustworthy.</a:t>
            </a:r>
          </a:p>
          <a:p>
            <a:r>
              <a:rPr lang="en-US" altLang="ko-KR" sz="1200" b="0" i="0" kern="1200" dirty="0">
                <a:solidFill>
                  <a:schemeClr val="tx1"/>
                </a:solidFill>
                <a:effectLst/>
                <a:latin typeface="+mn-lt"/>
                <a:ea typeface="+mn-ea"/>
                <a:cs typeface="+mn-cs"/>
              </a:rPr>
              <a:t>Why is a Trusted Execution Environment more Trustworthy?</a:t>
            </a:r>
          </a:p>
          <a:p>
            <a:r>
              <a:rPr lang="en-US" altLang="ko-KR" sz="1200" b="1" i="0" kern="1200" dirty="0">
                <a:solidFill>
                  <a:schemeClr val="tx1"/>
                </a:solidFill>
                <a:effectLst/>
                <a:latin typeface="+mn-lt"/>
                <a:ea typeface="+mn-ea"/>
                <a:cs typeface="+mn-cs"/>
              </a:rPr>
              <a:t>Secure start-up</a:t>
            </a:r>
            <a:endParaRPr lang="en-US" altLang="ko-KR" sz="1200" b="0" i="0" kern="1200" dirty="0">
              <a:solidFill>
                <a:schemeClr val="tx1"/>
              </a:solidFill>
              <a:effectLst/>
              <a:latin typeface="+mn-lt"/>
              <a:ea typeface="+mn-ea"/>
              <a:cs typeface="+mn-cs"/>
            </a:endParaRPr>
          </a:p>
          <a:p>
            <a:r>
              <a:rPr lang="en-US" altLang="ko-KR" sz="1200" b="0" i="0" kern="1200" dirty="0">
                <a:solidFill>
                  <a:schemeClr val="tx1"/>
                </a:solidFill>
                <a:effectLst/>
                <a:latin typeface="+mn-lt"/>
                <a:ea typeface="+mn-ea"/>
                <a:cs typeface="+mn-cs"/>
              </a:rPr>
              <a:t>In the TEE, that Trust requires that all TEE related assets, code, the underlying Trusted OS and its support code, have been installed and started through a methodology that requires its initial state to be as expected by the designers (i.e. EVERYTHING is signature checked, immutable, or held in isolation).</a:t>
            </a:r>
          </a:p>
          <a:p>
            <a:endParaRPr lang="en-US" altLang="en-US" dirty="0"/>
          </a:p>
          <a:p>
            <a:r>
              <a:rPr lang="en-US" altLang="ko-KR" sz="1200" b="1" i="0" kern="1200" dirty="0">
                <a:solidFill>
                  <a:schemeClr val="tx1"/>
                </a:solidFill>
                <a:effectLst/>
                <a:latin typeface="+mn-lt"/>
                <a:ea typeface="+mn-ea"/>
                <a:cs typeface="+mn-cs"/>
              </a:rPr>
              <a:t>TEEs only accept code for execution that has been:</a:t>
            </a:r>
            <a:endParaRPr lang="en-US" altLang="ko-KR" sz="1200" b="0" i="0" kern="1200" dirty="0">
              <a:solidFill>
                <a:schemeClr val="tx1"/>
              </a:solidFill>
              <a:effectLst/>
              <a:latin typeface="+mn-lt"/>
              <a:ea typeface="+mn-ea"/>
              <a:cs typeface="+mn-cs"/>
            </a:endParaRPr>
          </a:p>
          <a:p>
            <a:r>
              <a:rPr lang="en-US" altLang="ko-KR" sz="1200" b="0" i="0" kern="1200" dirty="0">
                <a:solidFill>
                  <a:schemeClr val="tx1"/>
                </a:solidFill>
                <a:effectLst/>
                <a:latin typeface="+mn-lt"/>
                <a:ea typeface="+mn-ea"/>
                <a:cs typeface="+mn-cs"/>
              </a:rPr>
              <a:t>Appropriately authorized</a:t>
            </a:r>
          </a:p>
          <a:p>
            <a:r>
              <a:rPr lang="en-US" altLang="ko-KR" sz="1200" b="0" i="0" kern="1200" dirty="0">
                <a:solidFill>
                  <a:schemeClr val="tx1"/>
                </a:solidFill>
                <a:effectLst/>
                <a:latin typeface="+mn-lt"/>
                <a:ea typeface="+mn-ea"/>
                <a:cs typeface="+mn-cs"/>
              </a:rPr>
              <a:t>And where that authorization has been checked by other authorized code</a:t>
            </a:r>
          </a:p>
          <a:p>
            <a:r>
              <a:rPr lang="en-US" altLang="ko-KR" sz="1200" b="0" i="0" kern="1200" dirty="0">
                <a:solidFill>
                  <a:schemeClr val="tx1"/>
                </a:solidFill>
                <a:effectLst/>
                <a:latin typeface="+mn-lt"/>
                <a:ea typeface="+mn-ea"/>
                <a:cs typeface="+mn-cs"/>
              </a:rPr>
              <a:t>And that includes everything from after </a:t>
            </a:r>
            <a:r>
              <a:rPr lang="en-US" altLang="ko-KR" sz="1200" b="0" i="0" u="none" strike="noStrike" kern="1200" dirty="0">
                <a:solidFill>
                  <a:schemeClr val="tx1"/>
                </a:solidFill>
                <a:effectLst/>
                <a:latin typeface="+mn-lt"/>
                <a:ea typeface="+mn-ea"/>
                <a:cs typeface="+mn-cs"/>
                <a:hlinkClick r:id="rId3"/>
              </a:rPr>
              <a:t>ROM</a:t>
            </a:r>
            <a:r>
              <a:rPr lang="en-US" altLang="ko-KR" sz="1200" b="0" i="0" u="none" strike="noStrike" kern="1200" baseline="30000" dirty="0">
                <a:solidFill>
                  <a:schemeClr val="tx1"/>
                </a:solidFill>
                <a:effectLst/>
                <a:latin typeface="+mn-lt"/>
                <a:ea typeface="+mn-ea"/>
                <a:cs typeface="+mn-cs"/>
                <a:hlinkClick r:id="rId3"/>
              </a:rPr>
              <a:t>ii</a:t>
            </a:r>
            <a:r>
              <a:rPr lang="en-US" altLang="ko-KR" sz="1200" b="0" i="0" kern="1200" dirty="0">
                <a:solidFill>
                  <a:schemeClr val="tx1"/>
                </a:solidFill>
                <a:effectLst/>
                <a:latin typeface="+mn-lt"/>
                <a:ea typeface="+mn-ea"/>
                <a:cs typeface="+mn-cs"/>
              </a:rPr>
              <a:t> boot</a:t>
            </a:r>
          </a:p>
          <a:p>
            <a:r>
              <a:rPr lang="en-US" altLang="ko-KR" sz="1200" b="0" i="0" kern="1200" dirty="0">
                <a:solidFill>
                  <a:schemeClr val="tx1"/>
                </a:solidFill>
                <a:effectLst/>
                <a:latin typeface="+mn-lt"/>
                <a:ea typeface="+mn-ea"/>
                <a:cs typeface="+mn-cs"/>
              </a:rPr>
              <a:t>(you can consider the ROM code authorized by its presence).</a:t>
            </a:r>
          </a:p>
          <a:p>
            <a:r>
              <a:rPr lang="en-US" altLang="ko-KR" sz="1200" b="0" i="0" kern="1200" dirty="0">
                <a:solidFill>
                  <a:schemeClr val="tx1"/>
                </a:solidFill>
                <a:effectLst/>
                <a:latin typeface="+mn-lt"/>
                <a:ea typeface="+mn-ea"/>
                <a:cs typeface="+mn-cs"/>
              </a:rPr>
              <a:t>TA’s can only directly access their own data (including key) assets:</a:t>
            </a:r>
          </a:p>
          <a:p>
            <a:r>
              <a:rPr lang="en-US" altLang="ko-KR" sz="1200" b="0" i="0" kern="1200" dirty="0">
                <a:solidFill>
                  <a:schemeClr val="tx1"/>
                </a:solidFill>
                <a:effectLst/>
                <a:latin typeface="+mn-lt"/>
                <a:ea typeface="+mn-ea"/>
                <a:cs typeface="+mn-cs"/>
              </a:rPr>
              <a:t>There is no method for a TA to directly access assets of other TAs or other components of the TEE.</a:t>
            </a:r>
          </a:p>
          <a:p>
            <a:br>
              <a:rPr lang="en-US" altLang="ko-KR" dirty="0"/>
            </a:br>
            <a:endParaRPr lang="en-US" altLang="en-US" dirty="0"/>
          </a:p>
        </p:txBody>
      </p:sp>
      <p:sp>
        <p:nvSpPr>
          <p:cNvPr id="34819" name="Slide Number Placeholder 3">
            <a:extLst>
              <a:ext uri="{FF2B5EF4-FFF2-40B4-BE49-F238E27FC236}">
                <a16:creationId xmlns:a16="http://schemas.microsoft.com/office/drawing/2014/main" id="{9C7E2093-2BA9-5B47-A3EB-D71C0F571A46}"/>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B77A4DA9-F7DE-9C49-8D3F-43479A8F64CE}" type="slidenum">
              <a:rPr lang="en-US" altLang="en-US" smtClean="0"/>
              <a:pPr fontAlgn="base">
                <a:spcBef>
                  <a:spcPct val="0"/>
                </a:spcBef>
                <a:spcAft>
                  <a:spcPct val="0"/>
                </a:spcAft>
              </a:pPr>
              <a:t>9</a:t>
            </a:fld>
            <a:endParaRPr lang="en-US" altLang="en-US"/>
          </a:p>
        </p:txBody>
      </p:sp>
    </p:spTree>
    <p:extLst>
      <p:ext uri="{BB962C8B-B14F-4D97-AF65-F5344CB8AC3E}">
        <p14:creationId xmlns:p14="http://schemas.microsoft.com/office/powerpoint/2010/main" val="19627135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58ED18-FED4-F7FC-6765-3816398A6470}"/>
            </a:ext>
          </a:extLst>
        </p:cNvPr>
        <p:cNvGrpSpPr/>
        <p:nvPr/>
      </p:nvGrpSpPr>
      <p:grpSpPr>
        <a:xfrm>
          <a:off x="0" y="0"/>
          <a:ext cx="0" cy="0"/>
          <a:chOff x="0" y="0"/>
          <a:chExt cx="0" cy="0"/>
        </a:xfrm>
      </p:grpSpPr>
      <p:sp>
        <p:nvSpPr>
          <p:cNvPr id="40961" name="Slide Image Placeholder 1">
            <a:extLst>
              <a:ext uri="{FF2B5EF4-FFF2-40B4-BE49-F238E27FC236}">
                <a16:creationId xmlns:a16="http://schemas.microsoft.com/office/drawing/2014/main" id="{0400927C-BF63-B30F-2858-0E3A3620C7AC}"/>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62" name="Notes Placeholder 2">
            <a:extLst>
              <a:ext uri="{FF2B5EF4-FFF2-40B4-BE49-F238E27FC236}">
                <a16:creationId xmlns:a16="http://schemas.microsoft.com/office/drawing/2014/main" id="{4F1728DD-E5FF-1F0C-5EAF-33D261773C33}"/>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dirty="0"/>
          </a:p>
        </p:txBody>
      </p:sp>
      <p:sp>
        <p:nvSpPr>
          <p:cNvPr id="4" name="Slide Number Placeholder 3">
            <a:extLst>
              <a:ext uri="{FF2B5EF4-FFF2-40B4-BE49-F238E27FC236}">
                <a16:creationId xmlns:a16="http://schemas.microsoft.com/office/drawing/2014/main" id="{3DEE0624-FF3B-3943-3BE9-1808B57A7543}"/>
              </a:ext>
            </a:extLst>
          </p:cNvPr>
          <p:cNvSpPr>
            <a:spLocks noGrp="1"/>
          </p:cNvSpPr>
          <p:nvPr>
            <p:ph type="sldNum" sz="quarter" idx="5"/>
          </p:nvPr>
        </p:nvSpPr>
        <p:spPr/>
        <p:txBody>
          <a:bodyPr/>
          <a:lstStyle/>
          <a:p>
            <a:pPr>
              <a:defRPr/>
            </a:pPr>
            <a:fld id="{7986B037-4F1E-BC4A-98DF-C5FE79F6738A}" type="slidenum">
              <a:rPr lang="en-US" smtClean="0"/>
              <a:pPr>
                <a:defRPr/>
              </a:pPr>
              <a:t>10</a:t>
            </a:fld>
            <a:endParaRPr lang="en-US"/>
          </a:p>
        </p:txBody>
      </p:sp>
    </p:spTree>
    <p:extLst>
      <p:ext uri="{BB962C8B-B14F-4D97-AF65-F5344CB8AC3E}">
        <p14:creationId xmlns:p14="http://schemas.microsoft.com/office/powerpoint/2010/main" val="28235520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Title 1"/>
          <p:cNvSpPr>
            <a:spLocks noGrp="1"/>
          </p:cNvSpPr>
          <p:nvPr>
            <p:ph type="ctrTitle"/>
          </p:nvPr>
        </p:nvSpPr>
        <p:spPr>
          <a:xfrm>
            <a:off x="265044" y="2278251"/>
            <a:ext cx="11661912" cy="2158674"/>
          </a:xfrm>
        </p:spPr>
        <p:txBody>
          <a:bodyPr anchor="b">
            <a:normAutofit/>
          </a:bodyPr>
          <a:lstStyle>
            <a:lvl1pPr algn="ctr">
              <a:defRPr sz="4400" b="0" i="0" baseline="0">
                <a:latin typeface="Tw Cen MT" charset="0"/>
                <a:ea typeface="Tw Cen MT" charset="0"/>
                <a:cs typeface="Tw Cen MT" charset="0"/>
              </a:defRPr>
            </a:lvl1pPr>
          </a:lstStyle>
          <a:p>
            <a:r>
              <a:rPr lang="ko-KR" altLang="en-US"/>
              <a:t>마스터 제목 스타일 편집</a:t>
            </a:r>
            <a:endParaRPr lang="en-US" dirty="0"/>
          </a:p>
        </p:txBody>
      </p:sp>
      <p:sp>
        <p:nvSpPr>
          <p:cNvPr id="3" name="Subtitle 2"/>
          <p:cNvSpPr>
            <a:spLocks noGrp="1"/>
          </p:cNvSpPr>
          <p:nvPr>
            <p:ph type="subTitle" idx="1"/>
          </p:nvPr>
        </p:nvSpPr>
        <p:spPr>
          <a:xfrm>
            <a:off x="1524000" y="4805856"/>
            <a:ext cx="9144000" cy="1286841"/>
          </a:xfrm>
        </p:spPr>
        <p:txBody>
          <a:bodyPr>
            <a:normAutofit/>
          </a:bodyPr>
          <a:lstStyle>
            <a:lvl1pPr marL="0" indent="0" algn="ctr">
              <a:buNone/>
              <a:defRPr sz="2600" baseline="0">
                <a:latin typeface="Tw Cen MT" charset="0"/>
                <a:ea typeface="Tw Cen MT" charset="0"/>
                <a:cs typeface="Tw Cen MT"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클릭하여 마스터 부제목 스타일 편집</a:t>
            </a:r>
            <a:endParaRPr lang="en-US" dirty="0"/>
          </a:p>
        </p:txBody>
      </p:sp>
    </p:spTree>
    <p:extLst>
      <p:ext uri="{BB962C8B-B14F-4D97-AF65-F5344CB8AC3E}">
        <p14:creationId xmlns:p14="http://schemas.microsoft.com/office/powerpoint/2010/main" val="1220435811"/>
      </p:ext>
    </p:extLst>
  </p:cSld>
  <p:clrMapOvr>
    <a:masterClrMapping/>
  </p:clrMapOvr>
  <p:transition spd="slow"/>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6FB07FD-5ACC-C9B7-B812-D62BF6DBBDD8}"/>
              </a:ext>
            </a:extLst>
          </p:cNvPr>
          <p:cNvSpPr>
            <a:spLocks noGrp="1"/>
          </p:cNvSpPr>
          <p:nvPr>
            <p:ph type="dt" sz="half" idx="10"/>
          </p:nvPr>
        </p:nvSpPr>
        <p:spPr/>
        <p:txBody>
          <a:bodyPr/>
          <a:lstStyle>
            <a:lvl1pPr>
              <a:defRPr/>
            </a:lvl1pPr>
          </a:lstStyle>
          <a:p>
            <a:pPr>
              <a:defRPr/>
            </a:pPr>
            <a:fld id="{A50F3487-0F04-7841-AA70-AF883CC2BD38}" type="datetime1">
              <a:rPr lang="en-US"/>
              <a:pPr>
                <a:defRPr/>
              </a:pPr>
              <a:t>7/31/25</a:t>
            </a:fld>
            <a:endParaRPr lang="en-US"/>
          </a:p>
        </p:txBody>
      </p:sp>
      <p:sp>
        <p:nvSpPr>
          <p:cNvPr id="3" name="Footer Placeholder 4">
            <a:extLst>
              <a:ext uri="{FF2B5EF4-FFF2-40B4-BE49-F238E27FC236}">
                <a16:creationId xmlns:a16="http://schemas.microsoft.com/office/drawing/2014/main" id="{BA69E468-65E3-9B70-23F7-C7A3533B1404}"/>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5">
            <a:extLst>
              <a:ext uri="{FF2B5EF4-FFF2-40B4-BE49-F238E27FC236}">
                <a16:creationId xmlns:a16="http://schemas.microsoft.com/office/drawing/2014/main" id="{0715D220-6026-BD32-60EE-BCC78D341325}"/>
              </a:ext>
            </a:extLst>
          </p:cNvPr>
          <p:cNvSpPr>
            <a:spLocks noGrp="1"/>
          </p:cNvSpPr>
          <p:nvPr>
            <p:ph type="sldNum" sz="quarter" idx="12"/>
          </p:nvPr>
        </p:nvSpPr>
        <p:spPr/>
        <p:txBody>
          <a:bodyPr/>
          <a:lstStyle>
            <a:lvl1pPr>
              <a:defRPr/>
            </a:lvl1pPr>
          </a:lstStyle>
          <a:p>
            <a:pPr>
              <a:defRPr/>
            </a:pPr>
            <a:fld id="{0A78F909-6661-BE40-AB61-FD7F03A5F004}" type="slidenum">
              <a:rPr lang="en-US"/>
              <a:pPr>
                <a:defRPr/>
              </a:pPr>
              <a:t>‹#›</a:t>
            </a:fld>
            <a:endParaRPr lang="en-US"/>
          </a:p>
        </p:txBody>
      </p:sp>
    </p:spTree>
    <p:extLst>
      <p:ext uri="{BB962C8B-B14F-4D97-AF65-F5344CB8AC3E}">
        <p14:creationId xmlns:p14="http://schemas.microsoft.com/office/powerpoint/2010/main" val="502935091"/>
      </p:ext>
    </p:extLst>
  </p:cSld>
  <p:clrMapOvr>
    <a:masterClrMapping/>
  </p:clrMapOvr>
  <p:transition spd="slow"/>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endParaRPr lang="en-US" dirty="0"/>
          </a:p>
        </p:txBody>
      </p:sp>
      <p:sp>
        <p:nvSpPr>
          <p:cNvPr id="3" name="Content Placeholder 2"/>
          <p:cNvSpPr>
            <a:spLocks noGrp="1"/>
          </p:cNvSpPr>
          <p:nvPr>
            <p:ph idx="1"/>
          </p:nvPr>
        </p:nvSpPr>
        <p:spPr>
          <a:xfrm>
            <a:off x="5183188" y="98743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Date Placeholder 3">
            <a:extLst>
              <a:ext uri="{FF2B5EF4-FFF2-40B4-BE49-F238E27FC236}">
                <a16:creationId xmlns:a16="http://schemas.microsoft.com/office/drawing/2014/main" id="{E602892E-B384-9BE6-6FCD-1FA8DBBAE1EA}"/>
              </a:ext>
            </a:extLst>
          </p:cNvPr>
          <p:cNvSpPr>
            <a:spLocks noGrp="1"/>
          </p:cNvSpPr>
          <p:nvPr>
            <p:ph type="dt" sz="half" idx="10"/>
          </p:nvPr>
        </p:nvSpPr>
        <p:spPr/>
        <p:txBody>
          <a:bodyPr/>
          <a:lstStyle>
            <a:lvl1pPr>
              <a:defRPr/>
            </a:lvl1pPr>
          </a:lstStyle>
          <a:p>
            <a:pPr>
              <a:defRPr/>
            </a:pPr>
            <a:fld id="{10293F41-BC2A-E545-9F50-045FC11CD7C5}" type="datetime1">
              <a:rPr lang="en-US"/>
              <a:pPr>
                <a:defRPr/>
              </a:pPr>
              <a:t>7/31/25</a:t>
            </a:fld>
            <a:endParaRPr lang="en-US"/>
          </a:p>
        </p:txBody>
      </p:sp>
      <p:sp>
        <p:nvSpPr>
          <p:cNvPr id="6" name="Footer Placeholder 4">
            <a:extLst>
              <a:ext uri="{FF2B5EF4-FFF2-40B4-BE49-F238E27FC236}">
                <a16:creationId xmlns:a16="http://schemas.microsoft.com/office/drawing/2014/main" id="{2F863615-65EC-4799-9B90-7CDBAB058DAF}"/>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04527D51-DB01-3877-AC23-D23BCF925107}"/>
              </a:ext>
            </a:extLst>
          </p:cNvPr>
          <p:cNvSpPr>
            <a:spLocks noGrp="1"/>
          </p:cNvSpPr>
          <p:nvPr>
            <p:ph type="sldNum" sz="quarter" idx="12"/>
          </p:nvPr>
        </p:nvSpPr>
        <p:spPr/>
        <p:txBody>
          <a:bodyPr/>
          <a:lstStyle>
            <a:lvl1pPr>
              <a:defRPr/>
            </a:lvl1pPr>
          </a:lstStyle>
          <a:p>
            <a:pPr>
              <a:defRPr/>
            </a:pPr>
            <a:fld id="{D7245EE1-3CA8-8648-AEE1-BD535113A459}" type="slidenum">
              <a:rPr lang="en-US"/>
              <a:pPr>
                <a:defRPr/>
              </a:pPr>
              <a:t>‹#›</a:t>
            </a:fld>
            <a:endParaRPr lang="en-US"/>
          </a:p>
        </p:txBody>
      </p:sp>
    </p:spTree>
    <p:extLst>
      <p:ext uri="{BB962C8B-B14F-4D97-AF65-F5344CB8AC3E}">
        <p14:creationId xmlns:p14="http://schemas.microsoft.com/office/powerpoint/2010/main" val="1961668615"/>
      </p:ext>
    </p:extLst>
  </p:cSld>
  <p:clrMapOvr>
    <a:masterClrMapping/>
  </p:clrMapOvr>
  <p:transition spd="slow"/>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endParaRPr lang="en-US" dirty="0"/>
          </a:p>
        </p:txBody>
      </p:sp>
      <p:sp>
        <p:nvSpPr>
          <p:cNvPr id="3" name="Picture Placeholder 2"/>
          <p:cNvSpPr>
            <a:spLocks noGrp="1" noChangeAspect="1"/>
          </p:cNvSpPr>
          <p:nvPr>
            <p:ph type="pic" idx="1"/>
          </p:nvPr>
        </p:nvSpPr>
        <p:spPr>
          <a:xfrm>
            <a:off x="5183188" y="987437"/>
            <a:ext cx="6172200" cy="4873625"/>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ko-KR" altLang="en-US" noProof="0"/>
              <a:t>그림을 추가하려면 아이콘을 클릭하십시오</a:t>
            </a:r>
            <a:endParaRPr lang="en-US" noProof="0"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Date Placeholder 3">
            <a:extLst>
              <a:ext uri="{FF2B5EF4-FFF2-40B4-BE49-F238E27FC236}">
                <a16:creationId xmlns:a16="http://schemas.microsoft.com/office/drawing/2014/main" id="{3353CB0E-280D-D654-8929-ABCD41A6E399}"/>
              </a:ext>
            </a:extLst>
          </p:cNvPr>
          <p:cNvSpPr>
            <a:spLocks noGrp="1"/>
          </p:cNvSpPr>
          <p:nvPr>
            <p:ph type="dt" sz="half" idx="10"/>
          </p:nvPr>
        </p:nvSpPr>
        <p:spPr/>
        <p:txBody>
          <a:bodyPr/>
          <a:lstStyle>
            <a:lvl1pPr>
              <a:defRPr/>
            </a:lvl1pPr>
          </a:lstStyle>
          <a:p>
            <a:pPr>
              <a:defRPr/>
            </a:pPr>
            <a:fld id="{DD6180CA-EAA9-1645-A4AB-CB9CB3D1F535}" type="datetime1">
              <a:rPr lang="en-US"/>
              <a:pPr>
                <a:defRPr/>
              </a:pPr>
              <a:t>7/31/25</a:t>
            </a:fld>
            <a:endParaRPr lang="en-US"/>
          </a:p>
        </p:txBody>
      </p:sp>
      <p:sp>
        <p:nvSpPr>
          <p:cNvPr id="6" name="Footer Placeholder 4">
            <a:extLst>
              <a:ext uri="{FF2B5EF4-FFF2-40B4-BE49-F238E27FC236}">
                <a16:creationId xmlns:a16="http://schemas.microsoft.com/office/drawing/2014/main" id="{72FBFCB4-2C67-1F55-EBBB-2317A7808C28}"/>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20066E58-A828-D150-798A-C14D973484AC}"/>
              </a:ext>
            </a:extLst>
          </p:cNvPr>
          <p:cNvSpPr>
            <a:spLocks noGrp="1"/>
          </p:cNvSpPr>
          <p:nvPr>
            <p:ph type="sldNum" sz="quarter" idx="12"/>
          </p:nvPr>
        </p:nvSpPr>
        <p:spPr/>
        <p:txBody>
          <a:bodyPr/>
          <a:lstStyle>
            <a:lvl1pPr>
              <a:defRPr/>
            </a:lvl1pPr>
          </a:lstStyle>
          <a:p>
            <a:pPr>
              <a:defRPr/>
            </a:pPr>
            <a:fld id="{2758D97D-A1F0-0448-A5B6-F825911F8E79}" type="slidenum">
              <a:rPr lang="en-US"/>
              <a:pPr>
                <a:defRPr/>
              </a:pPr>
              <a:t>‹#›</a:t>
            </a:fld>
            <a:endParaRPr lang="en-US"/>
          </a:p>
        </p:txBody>
      </p:sp>
    </p:spTree>
    <p:extLst>
      <p:ext uri="{BB962C8B-B14F-4D97-AF65-F5344CB8AC3E}">
        <p14:creationId xmlns:p14="http://schemas.microsoft.com/office/powerpoint/2010/main" val="3384058438"/>
      </p:ext>
    </p:extLst>
  </p:cSld>
  <p:clrMapOvr>
    <a:masterClrMapping/>
  </p:clrMapOvr>
  <p:transition spd="slow"/>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a:t>마스터 제목 스타일 편집</a:t>
            </a:r>
            <a:endParaRPr lang="en-US" dirty="0"/>
          </a:p>
        </p:txBody>
      </p:sp>
      <p:sp>
        <p:nvSpPr>
          <p:cNvPr id="3" name="Vertical Text Placeholder 2"/>
          <p:cNvSpPr>
            <a:spLocks noGrp="1"/>
          </p:cNvSpPr>
          <p:nvPr>
            <p:ph type="body" orient="vert" idx="1"/>
          </p:nvPr>
        </p:nvSpPr>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4" name="Date Placeholder 3">
            <a:extLst>
              <a:ext uri="{FF2B5EF4-FFF2-40B4-BE49-F238E27FC236}">
                <a16:creationId xmlns:a16="http://schemas.microsoft.com/office/drawing/2014/main" id="{135A71CF-C0A4-7250-1F61-E4CFFA9233FE}"/>
              </a:ext>
            </a:extLst>
          </p:cNvPr>
          <p:cNvSpPr>
            <a:spLocks noGrp="1"/>
          </p:cNvSpPr>
          <p:nvPr>
            <p:ph type="dt" sz="half" idx="10"/>
          </p:nvPr>
        </p:nvSpPr>
        <p:spPr/>
        <p:txBody>
          <a:bodyPr/>
          <a:lstStyle>
            <a:lvl1pPr>
              <a:defRPr/>
            </a:lvl1pPr>
          </a:lstStyle>
          <a:p>
            <a:pPr>
              <a:defRPr/>
            </a:pPr>
            <a:fld id="{9C2357B2-9C8D-EC47-9B0D-386B1A2EED8E}" type="datetime1">
              <a:rPr lang="en-US"/>
              <a:pPr>
                <a:defRPr/>
              </a:pPr>
              <a:t>7/31/25</a:t>
            </a:fld>
            <a:endParaRPr lang="en-US"/>
          </a:p>
        </p:txBody>
      </p:sp>
      <p:sp>
        <p:nvSpPr>
          <p:cNvPr id="5" name="Footer Placeholder 4">
            <a:extLst>
              <a:ext uri="{FF2B5EF4-FFF2-40B4-BE49-F238E27FC236}">
                <a16:creationId xmlns:a16="http://schemas.microsoft.com/office/drawing/2014/main" id="{BFABCA3B-783E-0457-C456-2822F7A9B784}"/>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78480D2F-7B8E-6165-C6E8-CAF0B913F0BE}"/>
              </a:ext>
            </a:extLst>
          </p:cNvPr>
          <p:cNvSpPr>
            <a:spLocks noGrp="1"/>
          </p:cNvSpPr>
          <p:nvPr>
            <p:ph type="sldNum" sz="quarter" idx="12"/>
          </p:nvPr>
        </p:nvSpPr>
        <p:spPr/>
        <p:txBody>
          <a:bodyPr/>
          <a:lstStyle>
            <a:lvl1pPr>
              <a:defRPr/>
            </a:lvl1pPr>
          </a:lstStyle>
          <a:p>
            <a:pPr>
              <a:defRPr/>
            </a:pPr>
            <a:fld id="{6ADD41D5-B150-734A-92AD-1412E64E3FBD}" type="slidenum">
              <a:rPr lang="en-US"/>
              <a:pPr>
                <a:defRPr/>
              </a:pPr>
              <a:t>‹#›</a:t>
            </a:fld>
            <a:endParaRPr lang="en-US"/>
          </a:p>
        </p:txBody>
      </p:sp>
    </p:spTree>
    <p:extLst>
      <p:ext uri="{BB962C8B-B14F-4D97-AF65-F5344CB8AC3E}">
        <p14:creationId xmlns:p14="http://schemas.microsoft.com/office/powerpoint/2010/main" val="2816960922"/>
      </p:ext>
    </p:extLst>
  </p:cSld>
  <p:clrMapOvr>
    <a:masterClrMapping/>
  </p:clrMapOvr>
  <p:transition spd="slow"/>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2" y="365125"/>
            <a:ext cx="2628900" cy="5811838"/>
          </a:xfrm>
        </p:spPr>
        <p:txBody>
          <a:bodyPr vert="eaVert"/>
          <a:lstStyle/>
          <a:p>
            <a:r>
              <a:rPr lang="ko-KR" altLang="en-US"/>
              <a:t>마스터 제목 스타일 편집</a:t>
            </a:r>
            <a:endParaRPr lang="en-US" dirty="0"/>
          </a:p>
        </p:txBody>
      </p:sp>
      <p:sp>
        <p:nvSpPr>
          <p:cNvPr id="3" name="Vertical Text Placeholder 2"/>
          <p:cNvSpPr>
            <a:spLocks noGrp="1"/>
          </p:cNvSpPr>
          <p:nvPr>
            <p:ph type="body" orient="vert" idx="1"/>
          </p:nvPr>
        </p:nvSpPr>
        <p:spPr>
          <a:xfrm>
            <a:off x="838203" y="365125"/>
            <a:ext cx="7734300" cy="5811838"/>
          </a:xfrm>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4" name="Date Placeholder 3">
            <a:extLst>
              <a:ext uri="{FF2B5EF4-FFF2-40B4-BE49-F238E27FC236}">
                <a16:creationId xmlns:a16="http://schemas.microsoft.com/office/drawing/2014/main" id="{56D122A5-6BE3-67D4-0A63-98238DECB6A5}"/>
              </a:ext>
            </a:extLst>
          </p:cNvPr>
          <p:cNvSpPr>
            <a:spLocks noGrp="1"/>
          </p:cNvSpPr>
          <p:nvPr>
            <p:ph type="dt" sz="half" idx="10"/>
          </p:nvPr>
        </p:nvSpPr>
        <p:spPr/>
        <p:txBody>
          <a:bodyPr/>
          <a:lstStyle>
            <a:lvl1pPr>
              <a:defRPr/>
            </a:lvl1pPr>
          </a:lstStyle>
          <a:p>
            <a:pPr>
              <a:defRPr/>
            </a:pPr>
            <a:fld id="{955B0837-FA2A-1C4D-B9A9-648FE3E56275}" type="datetime1">
              <a:rPr lang="en-US"/>
              <a:pPr>
                <a:defRPr/>
              </a:pPr>
              <a:t>7/31/25</a:t>
            </a:fld>
            <a:endParaRPr lang="en-US"/>
          </a:p>
        </p:txBody>
      </p:sp>
      <p:sp>
        <p:nvSpPr>
          <p:cNvPr id="5" name="Footer Placeholder 4">
            <a:extLst>
              <a:ext uri="{FF2B5EF4-FFF2-40B4-BE49-F238E27FC236}">
                <a16:creationId xmlns:a16="http://schemas.microsoft.com/office/drawing/2014/main" id="{B8D3964F-E426-5F57-BCFE-3EE62A346ED4}"/>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FE5EB6AE-BA89-07E1-466E-BEA6A9BE941F}"/>
              </a:ext>
            </a:extLst>
          </p:cNvPr>
          <p:cNvSpPr>
            <a:spLocks noGrp="1"/>
          </p:cNvSpPr>
          <p:nvPr>
            <p:ph type="sldNum" sz="quarter" idx="12"/>
          </p:nvPr>
        </p:nvSpPr>
        <p:spPr/>
        <p:txBody>
          <a:bodyPr/>
          <a:lstStyle>
            <a:lvl1pPr>
              <a:defRPr/>
            </a:lvl1pPr>
          </a:lstStyle>
          <a:p>
            <a:pPr>
              <a:defRPr/>
            </a:pPr>
            <a:fld id="{86E18CA5-DFEB-BF42-89BB-2A85C007782A}" type="slidenum">
              <a:rPr lang="en-US"/>
              <a:pPr>
                <a:defRPr/>
              </a:pPr>
              <a:t>‹#›</a:t>
            </a:fld>
            <a:endParaRPr lang="en-US"/>
          </a:p>
        </p:txBody>
      </p:sp>
    </p:spTree>
    <p:extLst>
      <p:ext uri="{BB962C8B-B14F-4D97-AF65-F5344CB8AC3E}">
        <p14:creationId xmlns:p14="http://schemas.microsoft.com/office/powerpoint/2010/main" val="706745405"/>
      </p:ext>
    </p:extLst>
  </p:cSld>
  <p:clrMapOvr>
    <a:masterClrMapping/>
  </p:clrMapOvr>
  <p:transition spd="slow"/>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54004E2-92E8-CC17-D9FA-2A323A48D7BA}"/>
              </a:ext>
            </a:extLst>
          </p:cNvPr>
          <p:cNvSpPr>
            <a:spLocks noGrp="1"/>
          </p:cNvSpPr>
          <p:nvPr>
            <p:ph type="dt" sz="half" idx="10"/>
          </p:nvPr>
        </p:nvSpPr>
        <p:spPr/>
        <p:txBody>
          <a:bodyPr/>
          <a:lstStyle>
            <a:lvl1pPr>
              <a:defRPr/>
            </a:lvl1pPr>
          </a:lstStyle>
          <a:p>
            <a:pPr>
              <a:defRPr/>
            </a:pPr>
            <a:fld id="{789271A3-9D64-1742-8EA1-87E54186F6DD}" type="datetime1">
              <a:rPr lang="en-US"/>
              <a:pPr>
                <a:defRPr/>
              </a:pPr>
              <a:t>7/31/25</a:t>
            </a:fld>
            <a:endParaRPr lang="en-US" dirty="0"/>
          </a:p>
        </p:txBody>
      </p:sp>
      <p:sp>
        <p:nvSpPr>
          <p:cNvPr id="5" name="Footer Placeholder 4">
            <a:extLst>
              <a:ext uri="{FF2B5EF4-FFF2-40B4-BE49-F238E27FC236}">
                <a16:creationId xmlns:a16="http://schemas.microsoft.com/office/drawing/2014/main" id="{819EA5BE-3682-A806-5DC7-C458C1973B70}"/>
              </a:ext>
            </a:extLst>
          </p:cNvPr>
          <p:cNvSpPr>
            <a:spLocks noGrp="1"/>
          </p:cNvSpPr>
          <p:nvPr>
            <p:ph type="ftr" sz="quarter" idx="11"/>
          </p:nvPr>
        </p:nvSpPr>
        <p:spPr>
          <a:xfrm>
            <a:off x="4038600" y="6356350"/>
            <a:ext cx="4114800" cy="365125"/>
          </a:xfrm>
          <a:prstGeom prst="rect">
            <a:avLst/>
          </a:prstGeom>
        </p:spPr>
        <p:txBody>
          <a:bodyPr/>
          <a:lstStyle>
            <a:lvl1pPr eaLnBrk="1" fontAlgn="auto" hangingPunct="1">
              <a:spcBef>
                <a:spcPts val="0"/>
              </a:spcBef>
              <a:spcAft>
                <a:spcPts val="0"/>
              </a:spcAft>
              <a:defRPr>
                <a:latin typeface="+mn-lt"/>
              </a:defRPr>
            </a:lvl1pPr>
          </a:lstStyle>
          <a:p>
            <a:pPr>
              <a:defRPr/>
            </a:pPr>
            <a:endParaRPr lang="en-US"/>
          </a:p>
        </p:txBody>
      </p:sp>
      <p:sp>
        <p:nvSpPr>
          <p:cNvPr id="6" name="Slide Number Placeholder 5">
            <a:extLst>
              <a:ext uri="{FF2B5EF4-FFF2-40B4-BE49-F238E27FC236}">
                <a16:creationId xmlns:a16="http://schemas.microsoft.com/office/drawing/2014/main" id="{4F023611-7109-D218-BCB6-D5303FC31F53}"/>
              </a:ext>
            </a:extLst>
          </p:cNvPr>
          <p:cNvSpPr>
            <a:spLocks noGrp="1"/>
          </p:cNvSpPr>
          <p:nvPr>
            <p:ph type="sldNum" sz="quarter" idx="12"/>
          </p:nvPr>
        </p:nvSpPr>
        <p:spPr/>
        <p:txBody>
          <a:bodyPr/>
          <a:lstStyle>
            <a:lvl1pPr>
              <a:defRPr/>
            </a:lvl1pPr>
          </a:lstStyle>
          <a:p>
            <a:pPr>
              <a:defRPr/>
            </a:pPr>
            <a:fld id="{BB4A635E-FCC6-DD47-A1B9-82063B5C10A5}" type="slidenum">
              <a:rPr lang="en-US"/>
              <a:pPr>
                <a:defRPr/>
              </a:pPr>
              <a:t>‹#›</a:t>
            </a:fld>
            <a:endParaRPr lang="en-US" dirty="0"/>
          </a:p>
        </p:txBody>
      </p:sp>
    </p:spTree>
    <p:extLst>
      <p:ext uri="{BB962C8B-B14F-4D97-AF65-F5344CB8AC3E}">
        <p14:creationId xmlns:p14="http://schemas.microsoft.com/office/powerpoint/2010/main" val="1250094297"/>
      </p:ext>
    </p:extLst>
  </p:cSld>
  <p:clrMapOvr>
    <a:masterClrMapping/>
  </p:clrMapOvr>
  <p:transition spd="slow"/>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5B238D9-B69D-D58B-AE04-4E8525A15C85}"/>
              </a:ext>
            </a:extLst>
          </p:cNvPr>
          <p:cNvSpPr>
            <a:spLocks noGrp="1"/>
          </p:cNvSpPr>
          <p:nvPr>
            <p:ph type="dt" sz="half" idx="10"/>
          </p:nvPr>
        </p:nvSpPr>
        <p:spPr/>
        <p:txBody>
          <a:bodyPr/>
          <a:lstStyle>
            <a:lvl1pPr>
              <a:defRPr/>
            </a:lvl1pPr>
          </a:lstStyle>
          <a:p>
            <a:pPr>
              <a:defRPr/>
            </a:pPr>
            <a:fld id="{6BECB3EC-DDCF-484F-965B-00E6BCFB2F55}" type="datetime1">
              <a:rPr lang="en-US"/>
              <a:pPr>
                <a:defRPr/>
              </a:pPr>
              <a:t>7/31/25</a:t>
            </a:fld>
            <a:endParaRPr lang="en-US" dirty="0"/>
          </a:p>
        </p:txBody>
      </p:sp>
      <p:sp>
        <p:nvSpPr>
          <p:cNvPr id="5" name="Footer Placeholder 4">
            <a:extLst>
              <a:ext uri="{FF2B5EF4-FFF2-40B4-BE49-F238E27FC236}">
                <a16:creationId xmlns:a16="http://schemas.microsoft.com/office/drawing/2014/main" id="{C96D4B4E-EA3F-39AD-ECDA-D00C1BAB7859}"/>
              </a:ext>
            </a:extLst>
          </p:cNvPr>
          <p:cNvSpPr>
            <a:spLocks noGrp="1"/>
          </p:cNvSpPr>
          <p:nvPr>
            <p:ph type="ftr" sz="quarter" idx="11"/>
          </p:nvPr>
        </p:nvSpPr>
        <p:spPr>
          <a:xfrm>
            <a:off x="4038600" y="6356350"/>
            <a:ext cx="4114800" cy="365125"/>
          </a:xfrm>
          <a:prstGeom prst="rect">
            <a:avLst/>
          </a:prstGeom>
        </p:spPr>
        <p:txBody>
          <a:bodyPr/>
          <a:lstStyle>
            <a:lvl1pPr eaLnBrk="1" fontAlgn="auto" hangingPunct="1">
              <a:spcBef>
                <a:spcPts val="0"/>
              </a:spcBef>
              <a:spcAft>
                <a:spcPts val="0"/>
              </a:spcAft>
              <a:defRPr>
                <a:latin typeface="+mn-lt"/>
              </a:defRPr>
            </a:lvl1pPr>
          </a:lstStyle>
          <a:p>
            <a:pPr>
              <a:defRPr/>
            </a:pPr>
            <a:endParaRPr lang="en-US"/>
          </a:p>
        </p:txBody>
      </p:sp>
      <p:sp>
        <p:nvSpPr>
          <p:cNvPr id="6" name="Slide Number Placeholder 5">
            <a:extLst>
              <a:ext uri="{FF2B5EF4-FFF2-40B4-BE49-F238E27FC236}">
                <a16:creationId xmlns:a16="http://schemas.microsoft.com/office/drawing/2014/main" id="{05735EAC-0A65-9975-A569-644F256B3777}"/>
              </a:ext>
            </a:extLst>
          </p:cNvPr>
          <p:cNvSpPr>
            <a:spLocks noGrp="1"/>
          </p:cNvSpPr>
          <p:nvPr>
            <p:ph type="sldNum" sz="quarter" idx="12"/>
          </p:nvPr>
        </p:nvSpPr>
        <p:spPr/>
        <p:txBody>
          <a:bodyPr/>
          <a:lstStyle>
            <a:lvl1pPr>
              <a:defRPr/>
            </a:lvl1pPr>
          </a:lstStyle>
          <a:p>
            <a:pPr>
              <a:defRPr/>
            </a:pPr>
            <a:fld id="{2E9B209F-6BD0-6D4B-8A54-7FE32EF7FAAD}" type="slidenum">
              <a:rPr lang="en-US"/>
              <a:pPr>
                <a:defRPr/>
              </a:pPr>
              <a:t>‹#›</a:t>
            </a:fld>
            <a:endParaRPr lang="en-US" dirty="0"/>
          </a:p>
        </p:txBody>
      </p:sp>
    </p:spTree>
    <p:extLst>
      <p:ext uri="{BB962C8B-B14F-4D97-AF65-F5344CB8AC3E}">
        <p14:creationId xmlns:p14="http://schemas.microsoft.com/office/powerpoint/2010/main" val="794150451"/>
      </p:ext>
    </p:extLst>
  </p:cSld>
  <p:clrMapOvr>
    <a:masterClrMapping/>
  </p:clrMapOvr>
  <p:transition spd="slow"/>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3BAA7BF-E042-E176-E2A1-DD353E01A73B}"/>
              </a:ext>
            </a:extLst>
          </p:cNvPr>
          <p:cNvSpPr>
            <a:spLocks noGrp="1"/>
          </p:cNvSpPr>
          <p:nvPr>
            <p:ph type="dt" sz="half" idx="10"/>
          </p:nvPr>
        </p:nvSpPr>
        <p:spPr/>
        <p:txBody>
          <a:bodyPr/>
          <a:lstStyle>
            <a:lvl1pPr>
              <a:defRPr/>
            </a:lvl1pPr>
          </a:lstStyle>
          <a:p>
            <a:pPr>
              <a:defRPr/>
            </a:pPr>
            <a:fld id="{BA15BEA3-E39D-3749-B3F9-89C283236DBE}" type="datetime1">
              <a:rPr lang="en-US"/>
              <a:pPr>
                <a:defRPr/>
              </a:pPr>
              <a:t>7/31/25</a:t>
            </a:fld>
            <a:endParaRPr lang="en-US" dirty="0"/>
          </a:p>
        </p:txBody>
      </p:sp>
      <p:sp>
        <p:nvSpPr>
          <p:cNvPr id="5" name="Footer Placeholder 4">
            <a:extLst>
              <a:ext uri="{FF2B5EF4-FFF2-40B4-BE49-F238E27FC236}">
                <a16:creationId xmlns:a16="http://schemas.microsoft.com/office/drawing/2014/main" id="{9421E06F-0912-5625-759F-B356C93FE157}"/>
              </a:ext>
            </a:extLst>
          </p:cNvPr>
          <p:cNvSpPr>
            <a:spLocks noGrp="1"/>
          </p:cNvSpPr>
          <p:nvPr>
            <p:ph type="ftr" sz="quarter" idx="11"/>
          </p:nvPr>
        </p:nvSpPr>
        <p:spPr>
          <a:xfrm>
            <a:off x="4038600" y="6356350"/>
            <a:ext cx="4114800" cy="365125"/>
          </a:xfrm>
          <a:prstGeom prst="rect">
            <a:avLst/>
          </a:prstGeom>
        </p:spPr>
        <p:txBody>
          <a:bodyPr/>
          <a:lstStyle>
            <a:lvl1pPr eaLnBrk="1" fontAlgn="auto" hangingPunct="1">
              <a:spcBef>
                <a:spcPts val="0"/>
              </a:spcBef>
              <a:spcAft>
                <a:spcPts val="0"/>
              </a:spcAft>
              <a:defRPr>
                <a:latin typeface="+mn-lt"/>
              </a:defRPr>
            </a:lvl1pPr>
          </a:lstStyle>
          <a:p>
            <a:pPr>
              <a:defRPr/>
            </a:pPr>
            <a:endParaRPr lang="en-US"/>
          </a:p>
        </p:txBody>
      </p:sp>
      <p:sp>
        <p:nvSpPr>
          <p:cNvPr id="6" name="Slide Number Placeholder 5">
            <a:extLst>
              <a:ext uri="{FF2B5EF4-FFF2-40B4-BE49-F238E27FC236}">
                <a16:creationId xmlns:a16="http://schemas.microsoft.com/office/drawing/2014/main" id="{DBE27B1A-9FFA-EFE5-F3C8-1B7E595DB2BF}"/>
              </a:ext>
            </a:extLst>
          </p:cNvPr>
          <p:cNvSpPr>
            <a:spLocks noGrp="1"/>
          </p:cNvSpPr>
          <p:nvPr>
            <p:ph type="sldNum" sz="quarter" idx="12"/>
          </p:nvPr>
        </p:nvSpPr>
        <p:spPr/>
        <p:txBody>
          <a:bodyPr/>
          <a:lstStyle>
            <a:lvl1pPr>
              <a:defRPr/>
            </a:lvl1pPr>
          </a:lstStyle>
          <a:p>
            <a:pPr>
              <a:defRPr/>
            </a:pPr>
            <a:fld id="{21740193-3123-724A-90D4-4E95347F3BBE}" type="slidenum">
              <a:rPr lang="en-US"/>
              <a:pPr>
                <a:defRPr/>
              </a:pPr>
              <a:t>‹#›</a:t>
            </a:fld>
            <a:endParaRPr lang="en-US" dirty="0"/>
          </a:p>
        </p:txBody>
      </p:sp>
    </p:spTree>
    <p:extLst>
      <p:ext uri="{BB962C8B-B14F-4D97-AF65-F5344CB8AC3E}">
        <p14:creationId xmlns:p14="http://schemas.microsoft.com/office/powerpoint/2010/main" val="15271943"/>
      </p:ext>
    </p:extLst>
  </p:cSld>
  <p:clrMapOvr>
    <a:masterClrMapping/>
  </p:clrMapOvr>
  <p:transition spd="slow"/>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35459B1-2478-CC85-9A88-66962B46DDC2}"/>
              </a:ext>
            </a:extLst>
          </p:cNvPr>
          <p:cNvSpPr>
            <a:spLocks noGrp="1"/>
          </p:cNvSpPr>
          <p:nvPr>
            <p:ph type="dt" sz="half" idx="10"/>
          </p:nvPr>
        </p:nvSpPr>
        <p:spPr/>
        <p:txBody>
          <a:bodyPr/>
          <a:lstStyle>
            <a:lvl1pPr>
              <a:defRPr/>
            </a:lvl1pPr>
          </a:lstStyle>
          <a:p>
            <a:pPr>
              <a:defRPr/>
            </a:pPr>
            <a:fld id="{C3FFB290-B105-B34A-8338-57421D0357B3}" type="datetime1">
              <a:rPr lang="en-US"/>
              <a:pPr>
                <a:defRPr/>
              </a:pPr>
              <a:t>7/31/25</a:t>
            </a:fld>
            <a:endParaRPr lang="en-US" dirty="0"/>
          </a:p>
        </p:txBody>
      </p:sp>
      <p:sp>
        <p:nvSpPr>
          <p:cNvPr id="6" name="Footer Placeholder 5">
            <a:extLst>
              <a:ext uri="{FF2B5EF4-FFF2-40B4-BE49-F238E27FC236}">
                <a16:creationId xmlns:a16="http://schemas.microsoft.com/office/drawing/2014/main" id="{264A02C1-C6AF-6DBD-95B8-953D4DDF1BFF}"/>
              </a:ext>
            </a:extLst>
          </p:cNvPr>
          <p:cNvSpPr>
            <a:spLocks noGrp="1"/>
          </p:cNvSpPr>
          <p:nvPr>
            <p:ph type="ftr" sz="quarter" idx="11"/>
          </p:nvPr>
        </p:nvSpPr>
        <p:spPr>
          <a:xfrm>
            <a:off x="4038600" y="6356350"/>
            <a:ext cx="4114800" cy="365125"/>
          </a:xfrm>
          <a:prstGeom prst="rect">
            <a:avLst/>
          </a:prstGeom>
        </p:spPr>
        <p:txBody>
          <a:bodyPr/>
          <a:lstStyle>
            <a:lvl1pPr eaLnBrk="1" fontAlgn="auto" hangingPunct="1">
              <a:spcBef>
                <a:spcPts val="0"/>
              </a:spcBef>
              <a:spcAft>
                <a:spcPts val="0"/>
              </a:spcAft>
              <a:defRPr>
                <a:latin typeface="+mn-lt"/>
              </a:defRPr>
            </a:lvl1pPr>
          </a:lstStyle>
          <a:p>
            <a:pPr>
              <a:defRPr/>
            </a:pPr>
            <a:endParaRPr lang="en-US"/>
          </a:p>
        </p:txBody>
      </p:sp>
      <p:sp>
        <p:nvSpPr>
          <p:cNvPr id="7" name="Slide Number Placeholder 6">
            <a:extLst>
              <a:ext uri="{FF2B5EF4-FFF2-40B4-BE49-F238E27FC236}">
                <a16:creationId xmlns:a16="http://schemas.microsoft.com/office/drawing/2014/main" id="{DFCB6CE6-9F54-19BA-9D44-8929834D7EBB}"/>
              </a:ext>
            </a:extLst>
          </p:cNvPr>
          <p:cNvSpPr>
            <a:spLocks noGrp="1"/>
          </p:cNvSpPr>
          <p:nvPr>
            <p:ph type="sldNum" sz="quarter" idx="12"/>
          </p:nvPr>
        </p:nvSpPr>
        <p:spPr/>
        <p:txBody>
          <a:bodyPr/>
          <a:lstStyle>
            <a:lvl1pPr>
              <a:defRPr/>
            </a:lvl1pPr>
          </a:lstStyle>
          <a:p>
            <a:pPr>
              <a:defRPr/>
            </a:pPr>
            <a:fld id="{90F24B96-30AD-C341-A400-8112BEDD2D8A}" type="slidenum">
              <a:rPr lang="en-US"/>
              <a:pPr>
                <a:defRPr/>
              </a:pPr>
              <a:t>‹#›</a:t>
            </a:fld>
            <a:endParaRPr lang="en-US" dirty="0"/>
          </a:p>
        </p:txBody>
      </p:sp>
    </p:spTree>
    <p:extLst>
      <p:ext uri="{BB962C8B-B14F-4D97-AF65-F5344CB8AC3E}">
        <p14:creationId xmlns:p14="http://schemas.microsoft.com/office/powerpoint/2010/main" val="3051496747"/>
      </p:ext>
    </p:extLst>
  </p:cSld>
  <p:clrMapOvr>
    <a:masterClrMapping/>
  </p:clrMapOvr>
  <p:transition spd="slow"/>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C2FD967-6970-2490-08D4-44FCC8B36867}"/>
              </a:ext>
            </a:extLst>
          </p:cNvPr>
          <p:cNvSpPr>
            <a:spLocks noGrp="1"/>
          </p:cNvSpPr>
          <p:nvPr>
            <p:ph type="dt" sz="half" idx="10"/>
          </p:nvPr>
        </p:nvSpPr>
        <p:spPr/>
        <p:txBody>
          <a:bodyPr/>
          <a:lstStyle>
            <a:lvl1pPr>
              <a:defRPr/>
            </a:lvl1pPr>
          </a:lstStyle>
          <a:p>
            <a:pPr>
              <a:defRPr/>
            </a:pPr>
            <a:fld id="{53ED0F90-F064-5249-B301-E8618E4C09B2}" type="datetime1">
              <a:rPr lang="en-US"/>
              <a:pPr>
                <a:defRPr/>
              </a:pPr>
              <a:t>7/31/25</a:t>
            </a:fld>
            <a:endParaRPr lang="en-US" dirty="0"/>
          </a:p>
        </p:txBody>
      </p:sp>
      <p:sp>
        <p:nvSpPr>
          <p:cNvPr id="8" name="Footer Placeholder 7">
            <a:extLst>
              <a:ext uri="{FF2B5EF4-FFF2-40B4-BE49-F238E27FC236}">
                <a16:creationId xmlns:a16="http://schemas.microsoft.com/office/drawing/2014/main" id="{A8669835-8AA6-6C65-89D1-2482E597AAB8}"/>
              </a:ext>
            </a:extLst>
          </p:cNvPr>
          <p:cNvSpPr>
            <a:spLocks noGrp="1"/>
          </p:cNvSpPr>
          <p:nvPr>
            <p:ph type="ftr" sz="quarter" idx="11"/>
          </p:nvPr>
        </p:nvSpPr>
        <p:spPr>
          <a:xfrm>
            <a:off x="4038600" y="6356350"/>
            <a:ext cx="4114800" cy="365125"/>
          </a:xfrm>
          <a:prstGeom prst="rect">
            <a:avLst/>
          </a:prstGeom>
        </p:spPr>
        <p:txBody>
          <a:bodyPr/>
          <a:lstStyle>
            <a:lvl1pPr eaLnBrk="1" fontAlgn="auto" hangingPunct="1">
              <a:spcBef>
                <a:spcPts val="0"/>
              </a:spcBef>
              <a:spcAft>
                <a:spcPts val="0"/>
              </a:spcAft>
              <a:defRPr>
                <a:latin typeface="+mn-lt"/>
              </a:defRPr>
            </a:lvl1pPr>
          </a:lstStyle>
          <a:p>
            <a:pPr>
              <a:defRPr/>
            </a:pPr>
            <a:endParaRPr lang="en-US"/>
          </a:p>
        </p:txBody>
      </p:sp>
      <p:sp>
        <p:nvSpPr>
          <p:cNvPr id="9" name="Slide Number Placeholder 8">
            <a:extLst>
              <a:ext uri="{FF2B5EF4-FFF2-40B4-BE49-F238E27FC236}">
                <a16:creationId xmlns:a16="http://schemas.microsoft.com/office/drawing/2014/main" id="{6781E6CA-AA6B-7BCB-1C42-39C9D53D4211}"/>
              </a:ext>
            </a:extLst>
          </p:cNvPr>
          <p:cNvSpPr>
            <a:spLocks noGrp="1"/>
          </p:cNvSpPr>
          <p:nvPr>
            <p:ph type="sldNum" sz="quarter" idx="12"/>
          </p:nvPr>
        </p:nvSpPr>
        <p:spPr/>
        <p:txBody>
          <a:bodyPr/>
          <a:lstStyle>
            <a:lvl1pPr>
              <a:defRPr/>
            </a:lvl1pPr>
          </a:lstStyle>
          <a:p>
            <a:pPr>
              <a:defRPr/>
            </a:pPr>
            <a:fld id="{C7E4B8B5-BD7A-234E-9ACF-A51607ED3AAF}" type="slidenum">
              <a:rPr lang="en-US"/>
              <a:pPr>
                <a:defRPr/>
              </a:pPr>
              <a:t>‹#›</a:t>
            </a:fld>
            <a:endParaRPr lang="en-US" dirty="0"/>
          </a:p>
        </p:txBody>
      </p:sp>
    </p:spTree>
    <p:extLst>
      <p:ext uri="{BB962C8B-B14F-4D97-AF65-F5344CB8AC3E}">
        <p14:creationId xmlns:p14="http://schemas.microsoft.com/office/powerpoint/2010/main" val="1828566461"/>
      </p:ext>
    </p:extLst>
  </p:cSld>
  <p:clrMapOvr>
    <a:masterClrMapping/>
  </p:clrMapOvr>
  <p:transition spd="slow"/>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230D65D-C0F7-2B63-3A01-46ED52E79B64}"/>
              </a:ext>
            </a:extLst>
          </p:cNvPr>
          <p:cNvSpPr/>
          <p:nvPr userDrawn="1"/>
        </p:nvSpPr>
        <p:spPr>
          <a:xfrm>
            <a:off x="490538" y="1173163"/>
            <a:ext cx="11218862" cy="9525"/>
          </a:xfrm>
          <a:prstGeom prst="rect">
            <a:avLst/>
          </a:prstGeom>
          <a:solidFill>
            <a:srgbClr val="500000"/>
          </a:solidFill>
          <a:ln>
            <a:solidFill>
              <a:srgbClr val="5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 name="Title 1"/>
          <p:cNvSpPr>
            <a:spLocks noGrp="1"/>
          </p:cNvSpPr>
          <p:nvPr>
            <p:ph type="title"/>
          </p:nvPr>
        </p:nvSpPr>
        <p:spPr>
          <a:xfrm>
            <a:off x="838200" y="203201"/>
            <a:ext cx="10515600" cy="815404"/>
          </a:xfrm>
        </p:spPr>
        <p:txBody>
          <a:bodyPr>
            <a:normAutofit/>
          </a:bodyPr>
          <a:lstStyle>
            <a:lvl1pPr>
              <a:defRPr sz="3600">
                <a:latin typeface="Tw Cen MT" charset="0"/>
                <a:ea typeface="Tw Cen MT" charset="0"/>
                <a:cs typeface="Tw Cen MT" charset="0"/>
              </a:defRPr>
            </a:lvl1pPr>
          </a:lstStyle>
          <a:p>
            <a:r>
              <a:rPr lang="ko-KR" altLang="en-US"/>
              <a:t>마스터 제목 스타일 편집</a:t>
            </a:r>
            <a:endParaRPr lang="en-US" dirty="0"/>
          </a:p>
        </p:txBody>
      </p:sp>
      <p:sp>
        <p:nvSpPr>
          <p:cNvPr id="5" name="Content Placeholder 4"/>
          <p:cNvSpPr>
            <a:spLocks noGrp="1"/>
          </p:cNvSpPr>
          <p:nvPr>
            <p:ph sz="quarter" idx="12"/>
          </p:nvPr>
        </p:nvSpPr>
        <p:spPr>
          <a:xfrm>
            <a:off x="838200" y="1374634"/>
            <a:ext cx="10515600" cy="5280166"/>
          </a:xfrm>
        </p:spPr>
        <p:txBody>
          <a:bodyPr/>
          <a:lstStyle>
            <a:lvl1pPr marL="320040" indent="-320040">
              <a:lnSpc>
                <a:spcPct val="95000"/>
              </a:lnSpc>
              <a:spcBef>
                <a:spcPts val="700"/>
              </a:spcBef>
              <a:buClr>
                <a:srgbClr val="707373"/>
              </a:buClr>
              <a:buSzPct val="60000"/>
              <a:buFont typeface="Wingdings" panose="05000000000000000000" pitchFamily="2" charset="2"/>
              <a:buChar char="¨"/>
              <a:defRPr sz="2600">
                <a:latin typeface="Tw Cen MT" panose="020B0602020104020603" pitchFamily="34" charset="0"/>
              </a:defRPr>
            </a:lvl1pPr>
            <a:lvl2pPr marL="685800" indent="-228600">
              <a:buClr>
                <a:srgbClr val="500000"/>
              </a:buClr>
              <a:buSzPct val="60000"/>
              <a:buFont typeface="Wingdings 2" panose="05020102010507070707" pitchFamily="18" charset="2"/>
              <a:buChar char="¤"/>
              <a:defRPr>
                <a:latin typeface="Tw Cen MT" panose="020B0602020104020603" pitchFamily="34" charset="0"/>
              </a:defRPr>
            </a:lvl2pPr>
            <a:lvl3pPr>
              <a:defRPr>
                <a:latin typeface="Tw Cen MT" panose="020B0602020104020603" pitchFamily="34" charset="0"/>
              </a:defRPr>
            </a:lvl3pPr>
            <a:lvl4pPr>
              <a:defRPr>
                <a:latin typeface="Tw Cen MT" panose="020B0602020104020603" pitchFamily="34" charset="0"/>
              </a:defRPr>
            </a:lvl4pPr>
            <a:lvl5pPr>
              <a:defRPr>
                <a:latin typeface="Tw Cen MT" panose="020B0602020104020603" pitchFamily="34" charset="0"/>
              </a:defRPr>
            </a:lvl5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4" name="Slide Number Placeholder 6">
            <a:extLst>
              <a:ext uri="{FF2B5EF4-FFF2-40B4-BE49-F238E27FC236}">
                <a16:creationId xmlns:a16="http://schemas.microsoft.com/office/drawing/2014/main" id="{70448374-99AF-396B-A096-480EF879EF4E}"/>
              </a:ext>
            </a:extLst>
          </p:cNvPr>
          <p:cNvSpPr>
            <a:spLocks noGrp="1"/>
          </p:cNvSpPr>
          <p:nvPr>
            <p:ph type="sldNum" sz="quarter" idx="13"/>
          </p:nvPr>
        </p:nvSpPr>
        <p:spPr>
          <a:xfrm>
            <a:off x="9307513" y="6383338"/>
            <a:ext cx="2743200" cy="365125"/>
          </a:xfrm>
        </p:spPr>
        <p:txBody>
          <a:bodyPr wrap="square" numCol="1" anchorCtr="0" compatLnSpc="1">
            <a:prstTxWarp prst="textNoShape">
              <a:avLst/>
            </a:prstTxWarp>
          </a:bodyPr>
          <a:lstStyle>
            <a:lvl1pPr fontAlgn="base">
              <a:spcBef>
                <a:spcPct val="0"/>
              </a:spcBef>
              <a:spcAft>
                <a:spcPct val="0"/>
              </a:spcAft>
              <a:defRPr smtClean="0">
                <a:solidFill>
                  <a:srgbClr val="898989"/>
                </a:solidFill>
                <a:latin typeface="Tw Cen MT" panose="020B0602020104020603" pitchFamily="34" charset="77"/>
                <a:ea typeface="Tw Cen MT" panose="020B0602020104020603" pitchFamily="34" charset="77"/>
                <a:cs typeface="Tw Cen MT" panose="020B0602020104020603" pitchFamily="34" charset="77"/>
              </a:defRPr>
            </a:lvl1pPr>
          </a:lstStyle>
          <a:p>
            <a:fld id="{BC8A05B6-0E23-1E49-AB68-98C10144FB61}" type="slidenum">
              <a:rPr lang="en-US" altLang="en-US"/>
              <a:pPr/>
              <a:t>‹#›</a:t>
            </a:fld>
            <a:endParaRPr lang="en-US" altLang="en-US"/>
          </a:p>
        </p:txBody>
      </p:sp>
    </p:spTree>
    <p:extLst>
      <p:ext uri="{BB962C8B-B14F-4D97-AF65-F5344CB8AC3E}">
        <p14:creationId xmlns:p14="http://schemas.microsoft.com/office/powerpoint/2010/main" val="2640750343"/>
      </p:ext>
    </p:extLst>
  </p:cSld>
  <p:clrMapOvr>
    <a:masterClrMapping/>
  </p:clrMapOvr>
  <p:transition spd="slow"/>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D1A20C0-23DA-FDB9-4F4A-22E2E4FC6A83}"/>
              </a:ext>
            </a:extLst>
          </p:cNvPr>
          <p:cNvSpPr>
            <a:spLocks noGrp="1"/>
          </p:cNvSpPr>
          <p:nvPr>
            <p:ph type="dt" sz="half" idx="10"/>
          </p:nvPr>
        </p:nvSpPr>
        <p:spPr/>
        <p:txBody>
          <a:bodyPr/>
          <a:lstStyle>
            <a:lvl1pPr>
              <a:defRPr/>
            </a:lvl1pPr>
          </a:lstStyle>
          <a:p>
            <a:pPr>
              <a:defRPr/>
            </a:pPr>
            <a:fld id="{AA7AC99C-DAAE-F243-8790-6371F9EBC41B}" type="datetime1">
              <a:rPr lang="en-US"/>
              <a:pPr>
                <a:defRPr/>
              </a:pPr>
              <a:t>7/31/25</a:t>
            </a:fld>
            <a:endParaRPr lang="en-US" dirty="0"/>
          </a:p>
        </p:txBody>
      </p:sp>
      <p:sp>
        <p:nvSpPr>
          <p:cNvPr id="4" name="Footer Placeholder 3">
            <a:extLst>
              <a:ext uri="{FF2B5EF4-FFF2-40B4-BE49-F238E27FC236}">
                <a16:creationId xmlns:a16="http://schemas.microsoft.com/office/drawing/2014/main" id="{4F6D9895-E678-8327-1D81-0E9C3C7BD8E9}"/>
              </a:ext>
            </a:extLst>
          </p:cNvPr>
          <p:cNvSpPr>
            <a:spLocks noGrp="1"/>
          </p:cNvSpPr>
          <p:nvPr>
            <p:ph type="ftr" sz="quarter" idx="11"/>
          </p:nvPr>
        </p:nvSpPr>
        <p:spPr>
          <a:xfrm>
            <a:off x="4038600" y="6356350"/>
            <a:ext cx="4114800" cy="365125"/>
          </a:xfrm>
          <a:prstGeom prst="rect">
            <a:avLst/>
          </a:prstGeom>
        </p:spPr>
        <p:txBody>
          <a:bodyPr/>
          <a:lstStyle>
            <a:lvl1pPr eaLnBrk="1" fontAlgn="auto" hangingPunct="1">
              <a:spcBef>
                <a:spcPts val="0"/>
              </a:spcBef>
              <a:spcAft>
                <a:spcPts val="0"/>
              </a:spcAft>
              <a:defRPr>
                <a:latin typeface="+mn-lt"/>
              </a:defRPr>
            </a:lvl1pPr>
          </a:lstStyle>
          <a:p>
            <a:pPr>
              <a:defRPr/>
            </a:pPr>
            <a:endParaRPr lang="en-US"/>
          </a:p>
        </p:txBody>
      </p:sp>
      <p:sp>
        <p:nvSpPr>
          <p:cNvPr id="5" name="Slide Number Placeholder 4">
            <a:extLst>
              <a:ext uri="{FF2B5EF4-FFF2-40B4-BE49-F238E27FC236}">
                <a16:creationId xmlns:a16="http://schemas.microsoft.com/office/drawing/2014/main" id="{32B816F1-A063-7E8B-92DF-A7D7326133E7}"/>
              </a:ext>
            </a:extLst>
          </p:cNvPr>
          <p:cNvSpPr>
            <a:spLocks noGrp="1"/>
          </p:cNvSpPr>
          <p:nvPr>
            <p:ph type="sldNum" sz="quarter" idx="12"/>
          </p:nvPr>
        </p:nvSpPr>
        <p:spPr/>
        <p:txBody>
          <a:bodyPr/>
          <a:lstStyle>
            <a:lvl1pPr>
              <a:defRPr/>
            </a:lvl1pPr>
          </a:lstStyle>
          <a:p>
            <a:pPr>
              <a:defRPr/>
            </a:pPr>
            <a:fld id="{51F16E03-A3B1-B945-ACDF-8465404430F9}" type="slidenum">
              <a:rPr lang="en-US"/>
              <a:pPr>
                <a:defRPr/>
              </a:pPr>
              <a:t>‹#›</a:t>
            </a:fld>
            <a:endParaRPr lang="en-US" dirty="0"/>
          </a:p>
        </p:txBody>
      </p:sp>
    </p:spTree>
    <p:extLst>
      <p:ext uri="{BB962C8B-B14F-4D97-AF65-F5344CB8AC3E}">
        <p14:creationId xmlns:p14="http://schemas.microsoft.com/office/powerpoint/2010/main" val="1230581937"/>
      </p:ext>
    </p:extLst>
  </p:cSld>
  <p:clrMapOvr>
    <a:masterClrMapping/>
  </p:clrMapOvr>
  <p:transition spd="slow"/>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6835144-39DF-6E67-8E58-859FD4E6A69B}"/>
              </a:ext>
            </a:extLst>
          </p:cNvPr>
          <p:cNvSpPr>
            <a:spLocks noGrp="1"/>
          </p:cNvSpPr>
          <p:nvPr>
            <p:ph type="dt" sz="half" idx="10"/>
          </p:nvPr>
        </p:nvSpPr>
        <p:spPr/>
        <p:txBody>
          <a:bodyPr/>
          <a:lstStyle>
            <a:lvl1pPr>
              <a:defRPr/>
            </a:lvl1pPr>
          </a:lstStyle>
          <a:p>
            <a:pPr>
              <a:defRPr/>
            </a:pPr>
            <a:fld id="{49630B19-5CC2-4347-A224-12BA60010838}" type="datetime1">
              <a:rPr lang="en-US"/>
              <a:pPr>
                <a:defRPr/>
              </a:pPr>
              <a:t>7/31/25</a:t>
            </a:fld>
            <a:endParaRPr lang="en-US" dirty="0"/>
          </a:p>
        </p:txBody>
      </p:sp>
      <p:sp>
        <p:nvSpPr>
          <p:cNvPr id="3" name="Footer Placeholder 2">
            <a:extLst>
              <a:ext uri="{FF2B5EF4-FFF2-40B4-BE49-F238E27FC236}">
                <a16:creationId xmlns:a16="http://schemas.microsoft.com/office/drawing/2014/main" id="{5FEB3B24-D08C-D206-EF4E-534F7CF3EEE2}"/>
              </a:ext>
            </a:extLst>
          </p:cNvPr>
          <p:cNvSpPr>
            <a:spLocks noGrp="1"/>
          </p:cNvSpPr>
          <p:nvPr>
            <p:ph type="ftr" sz="quarter" idx="11"/>
          </p:nvPr>
        </p:nvSpPr>
        <p:spPr>
          <a:xfrm>
            <a:off x="4038600" y="6356350"/>
            <a:ext cx="4114800" cy="365125"/>
          </a:xfrm>
          <a:prstGeom prst="rect">
            <a:avLst/>
          </a:prstGeom>
        </p:spPr>
        <p:txBody>
          <a:bodyPr/>
          <a:lstStyle>
            <a:lvl1pPr eaLnBrk="1" fontAlgn="auto" hangingPunct="1">
              <a:spcBef>
                <a:spcPts val="0"/>
              </a:spcBef>
              <a:spcAft>
                <a:spcPts val="0"/>
              </a:spcAft>
              <a:defRPr>
                <a:latin typeface="+mn-lt"/>
              </a:defRPr>
            </a:lvl1pPr>
          </a:lstStyle>
          <a:p>
            <a:pPr>
              <a:defRPr/>
            </a:pPr>
            <a:endParaRPr lang="en-US"/>
          </a:p>
        </p:txBody>
      </p:sp>
      <p:sp>
        <p:nvSpPr>
          <p:cNvPr id="4" name="Slide Number Placeholder 3">
            <a:extLst>
              <a:ext uri="{FF2B5EF4-FFF2-40B4-BE49-F238E27FC236}">
                <a16:creationId xmlns:a16="http://schemas.microsoft.com/office/drawing/2014/main" id="{DABF3470-0CE1-F275-548D-EB80DFB6756D}"/>
              </a:ext>
            </a:extLst>
          </p:cNvPr>
          <p:cNvSpPr>
            <a:spLocks noGrp="1"/>
          </p:cNvSpPr>
          <p:nvPr>
            <p:ph type="sldNum" sz="quarter" idx="12"/>
          </p:nvPr>
        </p:nvSpPr>
        <p:spPr/>
        <p:txBody>
          <a:bodyPr/>
          <a:lstStyle>
            <a:lvl1pPr>
              <a:defRPr/>
            </a:lvl1pPr>
          </a:lstStyle>
          <a:p>
            <a:pPr>
              <a:defRPr/>
            </a:pPr>
            <a:fld id="{DE57C65C-781F-BA43-8AB5-8BCE8F7B6779}" type="slidenum">
              <a:rPr lang="en-US"/>
              <a:pPr>
                <a:defRPr/>
              </a:pPr>
              <a:t>‹#›</a:t>
            </a:fld>
            <a:endParaRPr lang="en-US" dirty="0"/>
          </a:p>
        </p:txBody>
      </p:sp>
    </p:spTree>
    <p:extLst>
      <p:ext uri="{BB962C8B-B14F-4D97-AF65-F5344CB8AC3E}">
        <p14:creationId xmlns:p14="http://schemas.microsoft.com/office/powerpoint/2010/main" val="3605645483"/>
      </p:ext>
    </p:extLst>
  </p:cSld>
  <p:clrMapOvr>
    <a:masterClrMapping/>
  </p:clrMapOvr>
  <p:transition spd="slow"/>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478527D-A92D-9C3D-493B-3ED2D5A63A99}"/>
              </a:ext>
            </a:extLst>
          </p:cNvPr>
          <p:cNvSpPr>
            <a:spLocks noGrp="1"/>
          </p:cNvSpPr>
          <p:nvPr>
            <p:ph type="dt" sz="half" idx="10"/>
          </p:nvPr>
        </p:nvSpPr>
        <p:spPr/>
        <p:txBody>
          <a:bodyPr/>
          <a:lstStyle>
            <a:lvl1pPr>
              <a:defRPr/>
            </a:lvl1pPr>
          </a:lstStyle>
          <a:p>
            <a:pPr>
              <a:defRPr/>
            </a:pPr>
            <a:fld id="{CCBF57FD-8BC4-134F-8E9C-A4B964236052}" type="datetime1">
              <a:rPr lang="en-US"/>
              <a:pPr>
                <a:defRPr/>
              </a:pPr>
              <a:t>7/31/25</a:t>
            </a:fld>
            <a:endParaRPr lang="en-US" dirty="0"/>
          </a:p>
        </p:txBody>
      </p:sp>
      <p:sp>
        <p:nvSpPr>
          <p:cNvPr id="6" name="Footer Placeholder 5">
            <a:extLst>
              <a:ext uri="{FF2B5EF4-FFF2-40B4-BE49-F238E27FC236}">
                <a16:creationId xmlns:a16="http://schemas.microsoft.com/office/drawing/2014/main" id="{0A0CC33D-4EB2-6B91-6BC3-5030C6AA21B0}"/>
              </a:ext>
            </a:extLst>
          </p:cNvPr>
          <p:cNvSpPr>
            <a:spLocks noGrp="1"/>
          </p:cNvSpPr>
          <p:nvPr>
            <p:ph type="ftr" sz="quarter" idx="11"/>
          </p:nvPr>
        </p:nvSpPr>
        <p:spPr>
          <a:xfrm>
            <a:off x="4038600" y="6356350"/>
            <a:ext cx="4114800" cy="365125"/>
          </a:xfrm>
          <a:prstGeom prst="rect">
            <a:avLst/>
          </a:prstGeom>
        </p:spPr>
        <p:txBody>
          <a:bodyPr/>
          <a:lstStyle>
            <a:lvl1pPr eaLnBrk="1" fontAlgn="auto" hangingPunct="1">
              <a:spcBef>
                <a:spcPts val="0"/>
              </a:spcBef>
              <a:spcAft>
                <a:spcPts val="0"/>
              </a:spcAft>
              <a:defRPr>
                <a:latin typeface="+mn-lt"/>
              </a:defRPr>
            </a:lvl1pPr>
          </a:lstStyle>
          <a:p>
            <a:pPr>
              <a:defRPr/>
            </a:pPr>
            <a:endParaRPr lang="en-US"/>
          </a:p>
        </p:txBody>
      </p:sp>
      <p:sp>
        <p:nvSpPr>
          <p:cNvPr id="7" name="Slide Number Placeholder 6">
            <a:extLst>
              <a:ext uri="{FF2B5EF4-FFF2-40B4-BE49-F238E27FC236}">
                <a16:creationId xmlns:a16="http://schemas.microsoft.com/office/drawing/2014/main" id="{5E4D399E-05C7-8DEE-387C-35D8D4EE2887}"/>
              </a:ext>
            </a:extLst>
          </p:cNvPr>
          <p:cNvSpPr>
            <a:spLocks noGrp="1"/>
          </p:cNvSpPr>
          <p:nvPr>
            <p:ph type="sldNum" sz="quarter" idx="12"/>
          </p:nvPr>
        </p:nvSpPr>
        <p:spPr/>
        <p:txBody>
          <a:bodyPr/>
          <a:lstStyle>
            <a:lvl1pPr>
              <a:defRPr/>
            </a:lvl1pPr>
          </a:lstStyle>
          <a:p>
            <a:pPr>
              <a:defRPr/>
            </a:pPr>
            <a:fld id="{80A3FE34-BB61-AF42-937C-572D38451C74}" type="slidenum">
              <a:rPr lang="en-US"/>
              <a:pPr>
                <a:defRPr/>
              </a:pPr>
              <a:t>‹#›</a:t>
            </a:fld>
            <a:endParaRPr lang="en-US" dirty="0"/>
          </a:p>
        </p:txBody>
      </p:sp>
    </p:spTree>
    <p:extLst>
      <p:ext uri="{BB962C8B-B14F-4D97-AF65-F5344CB8AC3E}">
        <p14:creationId xmlns:p14="http://schemas.microsoft.com/office/powerpoint/2010/main" val="3401408699"/>
      </p:ext>
    </p:extLst>
  </p:cSld>
  <p:clrMapOvr>
    <a:masterClrMapping/>
  </p:clrMapOvr>
  <p:transition spd="slow"/>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453BAA5-75AA-63DF-844D-4D5A65F781FF}"/>
              </a:ext>
            </a:extLst>
          </p:cNvPr>
          <p:cNvSpPr>
            <a:spLocks noGrp="1"/>
          </p:cNvSpPr>
          <p:nvPr>
            <p:ph type="dt" sz="half" idx="10"/>
          </p:nvPr>
        </p:nvSpPr>
        <p:spPr/>
        <p:txBody>
          <a:bodyPr/>
          <a:lstStyle>
            <a:lvl1pPr>
              <a:defRPr/>
            </a:lvl1pPr>
          </a:lstStyle>
          <a:p>
            <a:pPr>
              <a:defRPr/>
            </a:pPr>
            <a:fld id="{A24880D3-3AE6-D94D-9DB1-22CF039D61DB}" type="datetime1">
              <a:rPr lang="en-US"/>
              <a:pPr>
                <a:defRPr/>
              </a:pPr>
              <a:t>7/31/25</a:t>
            </a:fld>
            <a:endParaRPr lang="en-US" dirty="0"/>
          </a:p>
        </p:txBody>
      </p:sp>
      <p:sp>
        <p:nvSpPr>
          <p:cNvPr id="6" name="Footer Placeholder 5">
            <a:extLst>
              <a:ext uri="{FF2B5EF4-FFF2-40B4-BE49-F238E27FC236}">
                <a16:creationId xmlns:a16="http://schemas.microsoft.com/office/drawing/2014/main" id="{3D21DD17-77B9-09F2-2E02-C7F0EA1ADBE4}"/>
              </a:ext>
            </a:extLst>
          </p:cNvPr>
          <p:cNvSpPr>
            <a:spLocks noGrp="1"/>
          </p:cNvSpPr>
          <p:nvPr>
            <p:ph type="ftr" sz="quarter" idx="11"/>
          </p:nvPr>
        </p:nvSpPr>
        <p:spPr>
          <a:xfrm>
            <a:off x="4038600" y="6356350"/>
            <a:ext cx="4114800" cy="365125"/>
          </a:xfrm>
          <a:prstGeom prst="rect">
            <a:avLst/>
          </a:prstGeom>
        </p:spPr>
        <p:txBody>
          <a:bodyPr/>
          <a:lstStyle>
            <a:lvl1pPr eaLnBrk="1" fontAlgn="auto" hangingPunct="1">
              <a:spcBef>
                <a:spcPts val="0"/>
              </a:spcBef>
              <a:spcAft>
                <a:spcPts val="0"/>
              </a:spcAft>
              <a:defRPr>
                <a:latin typeface="+mn-lt"/>
              </a:defRPr>
            </a:lvl1pPr>
          </a:lstStyle>
          <a:p>
            <a:pPr>
              <a:defRPr/>
            </a:pPr>
            <a:endParaRPr lang="en-US"/>
          </a:p>
        </p:txBody>
      </p:sp>
      <p:sp>
        <p:nvSpPr>
          <p:cNvPr id="7" name="Slide Number Placeholder 6">
            <a:extLst>
              <a:ext uri="{FF2B5EF4-FFF2-40B4-BE49-F238E27FC236}">
                <a16:creationId xmlns:a16="http://schemas.microsoft.com/office/drawing/2014/main" id="{995FC90C-1993-497B-5480-3BFBBF309979}"/>
              </a:ext>
            </a:extLst>
          </p:cNvPr>
          <p:cNvSpPr>
            <a:spLocks noGrp="1"/>
          </p:cNvSpPr>
          <p:nvPr>
            <p:ph type="sldNum" sz="quarter" idx="12"/>
          </p:nvPr>
        </p:nvSpPr>
        <p:spPr/>
        <p:txBody>
          <a:bodyPr/>
          <a:lstStyle>
            <a:lvl1pPr>
              <a:defRPr/>
            </a:lvl1pPr>
          </a:lstStyle>
          <a:p>
            <a:pPr>
              <a:defRPr/>
            </a:pPr>
            <a:fld id="{B4E20ACD-6245-FD43-ADBE-AE51AF4A40DF}" type="slidenum">
              <a:rPr lang="en-US"/>
              <a:pPr>
                <a:defRPr/>
              </a:pPr>
              <a:t>‹#›</a:t>
            </a:fld>
            <a:endParaRPr lang="en-US" dirty="0"/>
          </a:p>
        </p:txBody>
      </p:sp>
    </p:spTree>
    <p:extLst>
      <p:ext uri="{BB962C8B-B14F-4D97-AF65-F5344CB8AC3E}">
        <p14:creationId xmlns:p14="http://schemas.microsoft.com/office/powerpoint/2010/main" val="2484635758"/>
      </p:ext>
    </p:extLst>
  </p:cSld>
  <p:clrMapOvr>
    <a:masterClrMapping/>
  </p:clrMapOvr>
  <p:transition spd="slow"/>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3B66616-FC26-1924-2E91-7B45B8123C7A}"/>
              </a:ext>
            </a:extLst>
          </p:cNvPr>
          <p:cNvSpPr>
            <a:spLocks noGrp="1"/>
          </p:cNvSpPr>
          <p:nvPr>
            <p:ph type="dt" sz="half" idx="10"/>
          </p:nvPr>
        </p:nvSpPr>
        <p:spPr/>
        <p:txBody>
          <a:bodyPr/>
          <a:lstStyle>
            <a:lvl1pPr>
              <a:defRPr/>
            </a:lvl1pPr>
          </a:lstStyle>
          <a:p>
            <a:pPr>
              <a:defRPr/>
            </a:pPr>
            <a:fld id="{F9989CDC-6A32-F348-8B27-786BA5C25FBE}" type="datetime1">
              <a:rPr lang="en-US"/>
              <a:pPr>
                <a:defRPr/>
              </a:pPr>
              <a:t>7/31/25</a:t>
            </a:fld>
            <a:endParaRPr lang="en-US" dirty="0"/>
          </a:p>
        </p:txBody>
      </p:sp>
      <p:sp>
        <p:nvSpPr>
          <p:cNvPr id="5" name="Footer Placeholder 4">
            <a:extLst>
              <a:ext uri="{FF2B5EF4-FFF2-40B4-BE49-F238E27FC236}">
                <a16:creationId xmlns:a16="http://schemas.microsoft.com/office/drawing/2014/main" id="{F11A9571-A64B-0FAB-3387-E8A9697D68E8}"/>
              </a:ext>
            </a:extLst>
          </p:cNvPr>
          <p:cNvSpPr>
            <a:spLocks noGrp="1"/>
          </p:cNvSpPr>
          <p:nvPr>
            <p:ph type="ftr" sz="quarter" idx="11"/>
          </p:nvPr>
        </p:nvSpPr>
        <p:spPr>
          <a:xfrm>
            <a:off x="4038600" y="6356350"/>
            <a:ext cx="4114800" cy="365125"/>
          </a:xfrm>
          <a:prstGeom prst="rect">
            <a:avLst/>
          </a:prstGeom>
        </p:spPr>
        <p:txBody>
          <a:bodyPr/>
          <a:lstStyle>
            <a:lvl1pPr eaLnBrk="1" fontAlgn="auto" hangingPunct="1">
              <a:spcBef>
                <a:spcPts val="0"/>
              </a:spcBef>
              <a:spcAft>
                <a:spcPts val="0"/>
              </a:spcAft>
              <a:defRPr>
                <a:latin typeface="+mn-lt"/>
              </a:defRPr>
            </a:lvl1pPr>
          </a:lstStyle>
          <a:p>
            <a:pPr>
              <a:defRPr/>
            </a:pPr>
            <a:endParaRPr lang="en-US"/>
          </a:p>
        </p:txBody>
      </p:sp>
      <p:sp>
        <p:nvSpPr>
          <p:cNvPr id="6" name="Slide Number Placeholder 5">
            <a:extLst>
              <a:ext uri="{FF2B5EF4-FFF2-40B4-BE49-F238E27FC236}">
                <a16:creationId xmlns:a16="http://schemas.microsoft.com/office/drawing/2014/main" id="{C4937A68-6863-7E0E-009C-F031522879B2}"/>
              </a:ext>
            </a:extLst>
          </p:cNvPr>
          <p:cNvSpPr>
            <a:spLocks noGrp="1"/>
          </p:cNvSpPr>
          <p:nvPr>
            <p:ph type="sldNum" sz="quarter" idx="12"/>
          </p:nvPr>
        </p:nvSpPr>
        <p:spPr/>
        <p:txBody>
          <a:bodyPr/>
          <a:lstStyle>
            <a:lvl1pPr>
              <a:defRPr/>
            </a:lvl1pPr>
          </a:lstStyle>
          <a:p>
            <a:pPr>
              <a:defRPr/>
            </a:pPr>
            <a:fld id="{964B28E0-037D-0C45-818F-AC37C49DBD94}" type="slidenum">
              <a:rPr lang="en-US"/>
              <a:pPr>
                <a:defRPr/>
              </a:pPr>
              <a:t>‹#›</a:t>
            </a:fld>
            <a:endParaRPr lang="en-US" dirty="0"/>
          </a:p>
        </p:txBody>
      </p:sp>
    </p:spTree>
    <p:extLst>
      <p:ext uri="{BB962C8B-B14F-4D97-AF65-F5344CB8AC3E}">
        <p14:creationId xmlns:p14="http://schemas.microsoft.com/office/powerpoint/2010/main" val="353368673"/>
      </p:ext>
    </p:extLst>
  </p:cSld>
  <p:clrMapOvr>
    <a:masterClrMapping/>
  </p:clrMapOvr>
  <p:transition spd="slow"/>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C440E14-08DE-6F66-1A62-388423193D6C}"/>
              </a:ext>
            </a:extLst>
          </p:cNvPr>
          <p:cNvSpPr>
            <a:spLocks noGrp="1"/>
          </p:cNvSpPr>
          <p:nvPr>
            <p:ph type="dt" sz="half" idx="10"/>
          </p:nvPr>
        </p:nvSpPr>
        <p:spPr/>
        <p:txBody>
          <a:bodyPr/>
          <a:lstStyle>
            <a:lvl1pPr>
              <a:defRPr/>
            </a:lvl1pPr>
          </a:lstStyle>
          <a:p>
            <a:pPr>
              <a:defRPr/>
            </a:pPr>
            <a:fld id="{68D4A159-2C4B-E446-8EAF-D73AB78BD4FB}" type="datetime1">
              <a:rPr lang="en-US"/>
              <a:pPr>
                <a:defRPr/>
              </a:pPr>
              <a:t>7/31/25</a:t>
            </a:fld>
            <a:endParaRPr lang="en-US" dirty="0"/>
          </a:p>
        </p:txBody>
      </p:sp>
      <p:sp>
        <p:nvSpPr>
          <p:cNvPr id="5" name="Footer Placeholder 4">
            <a:extLst>
              <a:ext uri="{FF2B5EF4-FFF2-40B4-BE49-F238E27FC236}">
                <a16:creationId xmlns:a16="http://schemas.microsoft.com/office/drawing/2014/main" id="{AC247E1D-2B8D-F631-96CC-767C8F013267}"/>
              </a:ext>
            </a:extLst>
          </p:cNvPr>
          <p:cNvSpPr>
            <a:spLocks noGrp="1"/>
          </p:cNvSpPr>
          <p:nvPr>
            <p:ph type="ftr" sz="quarter" idx="11"/>
          </p:nvPr>
        </p:nvSpPr>
        <p:spPr>
          <a:xfrm>
            <a:off x="4038600" y="6356350"/>
            <a:ext cx="4114800" cy="365125"/>
          </a:xfrm>
          <a:prstGeom prst="rect">
            <a:avLst/>
          </a:prstGeom>
        </p:spPr>
        <p:txBody>
          <a:bodyPr/>
          <a:lstStyle>
            <a:lvl1pPr eaLnBrk="1" fontAlgn="auto" hangingPunct="1">
              <a:spcBef>
                <a:spcPts val="0"/>
              </a:spcBef>
              <a:spcAft>
                <a:spcPts val="0"/>
              </a:spcAft>
              <a:defRPr>
                <a:latin typeface="+mn-lt"/>
              </a:defRPr>
            </a:lvl1pPr>
          </a:lstStyle>
          <a:p>
            <a:pPr>
              <a:defRPr/>
            </a:pPr>
            <a:endParaRPr lang="en-US"/>
          </a:p>
        </p:txBody>
      </p:sp>
      <p:sp>
        <p:nvSpPr>
          <p:cNvPr id="6" name="Slide Number Placeholder 5">
            <a:extLst>
              <a:ext uri="{FF2B5EF4-FFF2-40B4-BE49-F238E27FC236}">
                <a16:creationId xmlns:a16="http://schemas.microsoft.com/office/drawing/2014/main" id="{783685ED-EDAA-1414-B08E-37071EADD484}"/>
              </a:ext>
            </a:extLst>
          </p:cNvPr>
          <p:cNvSpPr>
            <a:spLocks noGrp="1"/>
          </p:cNvSpPr>
          <p:nvPr>
            <p:ph type="sldNum" sz="quarter" idx="12"/>
          </p:nvPr>
        </p:nvSpPr>
        <p:spPr/>
        <p:txBody>
          <a:bodyPr/>
          <a:lstStyle>
            <a:lvl1pPr>
              <a:defRPr/>
            </a:lvl1pPr>
          </a:lstStyle>
          <a:p>
            <a:pPr>
              <a:defRPr/>
            </a:pPr>
            <a:fld id="{515E2291-D0D3-3D46-815D-FB1381087BC1}" type="slidenum">
              <a:rPr lang="en-US"/>
              <a:pPr>
                <a:defRPr/>
              </a:pPr>
              <a:t>‹#›</a:t>
            </a:fld>
            <a:endParaRPr lang="en-US" dirty="0"/>
          </a:p>
        </p:txBody>
      </p:sp>
    </p:spTree>
    <p:extLst>
      <p:ext uri="{BB962C8B-B14F-4D97-AF65-F5344CB8AC3E}">
        <p14:creationId xmlns:p14="http://schemas.microsoft.com/office/powerpoint/2010/main" val="1633584908"/>
      </p:ext>
    </p:extLst>
  </p:cSld>
  <p:clrMapOvr>
    <a:masterClrMapping/>
  </p:clrMapOvr>
  <p:transition spd="slow"/>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CB3B837-39D3-B315-8CB4-D4BA4E79EBBE}"/>
              </a:ext>
            </a:extLst>
          </p:cNvPr>
          <p:cNvSpPr/>
          <p:nvPr userDrawn="1"/>
        </p:nvSpPr>
        <p:spPr>
          <a:xfrm>
            <a:off x="490538" y="1173163"/>
            <a:ext cx="11218862" cy="9525"/>
          </a:xfrm>
          <a:prstGeom prst="rect">
            <a:avLst/>
          </a:prstGeom>
          <a:solidFill>
            <a:srgbClr val="500000"/>
          </a:solidFill>
          <a:ln>
            <a:solidFill>
              <a:srgbClr val="5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 name="Title 1"/>
          <p:cNvSpPr>
            <a:spLocks noGrp="1"/>
          </p:cNvSpPr>
          <p:nvPr>
            <p:ph type="title"/>
          </p:nvPr>
        </p:nvSpPr>
        <p:spPr>
          <a:xfrm>
            <a:off x="838200" y="203201"/>
            <a:ext cx="10515600" cy="815404"/>
          </a:xfrm>
        </p:spPr>
        <p:txBody>
          <a:bodyPr>
            <a:normAutofit/>
          </a:bodyPr>
          <a:lstStyle>
            <a:lvl1pPr>
              <a:defRPr sz="3600">
                <a:latin typeface="Tw Cen MT" charset="0"/>
                <a:ea typeface="Tw Cen MT" charset="0"/>
                <a:cs typeface="Tw Cen MT" charset="0"/>
              </a:defRPr>
            </a:lvl1pPr>
          </a:lstStyle>
          <a:p>
            <a:r>
              <a:rPr lang="en-US"/>
              <a:t>Click to edit Master title style</a:t>
            </a:r>
            <a:endParaRPr lang="en-US" dirty="0"/>
          </a:p>
        </p:txBody>
      </p:sp>
      <p:sp>
        <p:nvSpPr>
          <p:cNvPr id="5" name="Content Placeholder 4"/>
          <p:cNvSpPr>
            <a:spLocks noGrp="1"/>
          </p:cNvSpPr>
          <p:nvPr>
            <p:ph sz="quarter" idx="12"/>
          </p:nvPr>
        </p:nvSpPr>
        <p:spPr>
          <a:xfrm>
            <a:off x="838200" y="1374634"/>
            <a:ext cx="10515600" cy="4817418"/>
          </a:xfrm>
        </p:spPr>
        <p:txBody>
          <a:bodyPr/>
          <a:lstStyle>
            <a:lvl1pPr marL="320040" indent="-320040">
              <a:lnSpc>
                <a:spcPct val="95000"/>
              </a:lnSpc>
              <a:spcBef>
                <a:spcPts val="700"/>
              </a:spcBef>
              <a:buClr>
                <a:srgbClr val="707373"/>
              </a:buClr>
              <a:buSzPct val="60000"/>
              <a:buFont typeface="Wingdings" panose="05000000000000000000" pitchFamily="2" charset="2"/>
              <a:buChar char="¨"/>
              <a:defRPr sz="2600">
                <a:latin typeface="Tw Cen MT" panose="020B0602020104020603" pitchFamily="34" charset="0"/>
              </a:defRPr>
            </a:lvl1pPr>
            <a:lvl2pPr marL="685800" indent="-228600">
              <a:buClr>
                <a:srgbClr val="500000"/>
              </a:buClr>
              <a:buSzPct val="60000"/>
              <a:buFont typeface="Wingdings 2" panose="05020102010507070707" pitchFamily="18" charset="2"/>
              <a:buChar char="¤"/>
              <a:defRPr>
                <a:latin typeface="Tw Cen MT" panose="020B0602020104020603" pitchFamily="34" charset="0"/>
              </a:defRPr>
            </a:lvl2pPr>
            <a:lvl3pPr>
              <a:defRPr>
                <a:latin typeface="Tw Cen MT" panose="020B0602020104020603" pitchFamily="34" charset="0"/>
              </a:defRPr>
            </a:lvl3pPr>
            <a:lvl4pPr>
              <a:defRPr>
                <a:latin typeface="Tw Cen MT" panose="020B0602020104020603" pitchFamily="34" charset="0"/>
              </a:defRPr>
            </a:lvl4pPr>
            <a:lvl5pPr>
              <a:defRPr>
                <a:latin typeface="Tw Cen MT" panose="020B06020201040206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6">
            <a:extLst>
              <a:ext uri="{FF2B5EF4-FFF2-40B4-BE49-F238E27FC236}">
                <a16:creationId xmlns:a16="http://schemas.microsoft.com/office/drawing/2014/main" id="{297B3054-31E9-4DDD-5ACE-5E9AFC7BC044}"/>
              </a:ext>
            </a:extLst>
          </p:cNvPr>
          <p:cNvSpPr>
            <a:spLocks noGrp="1"/>
          </p:cNvSpPr>
          <p:nvPr>
            <p:ph type="sldNum" sz="quarter" idx="13"/>
          </p:nvPr>
        </p:nvSpPr>
        <p:spPr>
          <a:xfrm>
            <a:off x="4724400" y="6289675"/>
            <a:ext cx="2743200" cy="365125"/>
          </a:xfrm>
        </p:spPr>
        <p:txBody>
          <a:bodyPr wrap="square" numCol="1" anchorCtr="0" compatLnSpc="1">
            <a:prstTxWarp prst="textNoShape">
              <a:avLst/>
            </a:prstTxWarp>
          </a:bodyPr>
          <a:lstStyle>
            <a:lvl1pPr algn="ctr" fontAlgn="base">
              <a:spcBef>
                <a:spcPct val="0"/>
              </a:spcBef>
              <a:spcAft>
                <a:spcPct val="0"/>
              </a:spcAft>
              <a:defRPr smtClean="0">
                <a:solidFill>
                  <a:srgbClr val="898989"/>
                </a:solidFill>
                <a:latin typeface="Tw Cen MT" panose="020B0602020104020603" pitchFamily="34" charset="77"/>
                <a:ea typeface="Tw Cen MT" panose="020B0602020104020603" pitchFamily="34" charset="77"/>
                <a:cs typeface="Tw Cen MT" panose="020B0602020104020603" pitchFamily="34" charset="77"/>
              </a:defRPr>
            </a:lvl1pPr>
          </a:lstStyle>
          <a:p>
            <a:fld id="{913395A0-2082-7D4F-A269-3B0F066BD937}" type="slidenum">
              <a:rPr lang="en-US" altLang="en-US"/>
              <a:pPr/>
              <a:t>‹#›</a:t>
            </a:fld>
            <a:endParaRPr lang="en-US" altLang="en-US"/>
          </a:p>
        </p:txBody>
      </p:sp>
    </p:spTree>
    <p:extLst>
      <p:ext uri="{BB962C8B-B14F-4D97-AF65-F5344CB8AC3E}">
        <p14:creationId xmlns:p14="http://schemas.microsoft.com/office/powerpoint/2010/main" val="3246046827"/>
      </p:ext>
    </p:extLst>
  </p:cSld>
  <p:clrMapOvr>
    <a:masterClrMapping/>
  </p:clrMapOvr>
  <p:transition spd="slow"/>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698133A-B308-508F-3869-CC0E51183235}"/>
              </a:ext>
            </a:extLst>
          </p:cNvPr>
          <p:cNvSpPr/>
          <p:nvPr userDrawn="1"/>
        </p:nvSpPr>
        <p:spPr>
          <a:xfrm>
            <a:off x="0" y="1476375"/>
            <a:ext cx="10267950" cy="1141413"/>
          </a:xfrm>
          <a:prstGeom prst="rect">
            <a:avLst/>
          </a:prstGeom>
          <a:solidFill>
            <a:srgbClr val="500000"/>
          </a:solidFill>
          <a:ln>
            <a:solidFill>
              <a:srgbClr val="5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fontAlgn="auto" hangingPunct="1">
              <a:spcBef>
                <a:spcPts val="0"/>
              </a:spcBef>
              <a:spcAft>
                <a:spcPts val="0"/>
              </a:spcAft>
              <a:defRPr/>
            </a:pPr>
            <a:endParaRPr lang="en-US" sz="4000" dirty="0">
              <a:latin typeface="Tw Cen MT" panose="020B0602020104020603" pitchFamily="34" charset="0"/>
            </a:endParaRPr>
          </a:p>
        </p:txBody>
      </p:sp>
      <p:sp>
        <p:nvSpPr>
          <p:cNvPr id="7" name="Title 6"/>
          <p:cNvSpPr>
            <a:spLocks noGrp="1"/>
          </p:cNvSpPr>
          <p:nvPr>
            <p:ph type="title"/>
          </p:nvPr>
        </p:nvSpPr>
        <p:spPr>
          <a:xfrm>
            <a:off x="715625" y="1639412"/>
            <a:ext cx="9329529" cy="815009"/>
          </a:xfrm>
        </p:spPr>
        <p:txBody>
          <a:bodyPr>
            <a:normAutofit/>
          </a:bodyPr>
          <a:lstStyle>
            <a:lvl1pPr>
              <a:defRPr sz="4000">
                <a:solidFill>
                  <a:schemeClr val="bg1"/>
                </a:solidFill>
                <a:latin typeface="Tw Cen MT" charset="0"/>
                <a:ea typeface="Tw Cen MT" charset="0"/>
                <a:cs typeface="Tw Cen MT" charset="0"/>
              </a:defRPr>
            </a:lvl1pPr>
          </a:lstStyle>
          <a:p>
            <a:r>
              <a:rPr lang="en-US"/>
              <a:t>Click to edit Master title style</a:t>
            </a:r>
            <a:endParaRPr lang="en-US" dirty="0"/>
          </a:p>
        </p:txBody>
      </p:sp>
    </p:spTree>
    <p:extLst>
      <p:ext uri="{BB962C8B-B14F-4D97-AF65-F5344CB8AC3E}">
        <p14:creationId xmlns:p14="http://schemas.microsoft.com/office/powerpoint/2010/main" val="1565294514"/>
      </p:ext>
    </p:extLst>
  </p:cSld>
  <p:clrMapOvr>
    <a:masterClrMapping/>
  </p:clrMapOvr>
  <p:transition spd="slow"/>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Section Header">
  <p:cSld name="Section Header">
    <p:spTree>
      <p:nvGrpSpPr>
        <p:cNvPr id="1" name="Shape 24"/>
        <p:cNvGrpSpPr/>
        <p:nvPr/>
      </p:nvGrpSpPr>
      <p:grpSpPr>
        <a:xfrm>
          <a:off x="0" y="0"/>
          <a:ext cx="0" cy="0"/>
          <a:chOff x="0" y="0"/>
          <a:chExt cx="0" cy="0"/>
        </a:xfrm>
      </p:grpSpPr>
      <p:sp>
        <p:nvSpPr>
          <p:cNvPr id="25" name="Google Shape;25;p43"/>
          <p:cNvSpPr/>
          <p:nvPr/>
        </p:nvSpPr>
        <p:spPr>
          <a:xfrm>
            <a:off x="0" y="1476463"/>
            <a:ext cx="10268125" cy="1140902"/>
          </a:xfrm>
          <a:prstGeom prst="rect">
            <a:avLst/>
          </a:prstGeom>
          <a:solidFill>
            <a:srgbClr val="500000"/>
          </a:solidFill>
          <a:ln w="12700" cap="flat" cmpd="sng">
            <a:solidFill>
              <a:srgbClr val="5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4000">
              <a:solidFill>
                <a:schemeClr val="lt1"/>
              </a:solidFill>
              <a:latin typeface="Twentieth Century"/>
              <a:ea typeface="Twentieth Century"/>
              <a:cs typeface="Twentieth Century"/>
              <a:sym typeface="Twentieth Century"/>
            </a:endParaRPr>
          </a:p>
        </p:txBody>
      </p:sp>
      <p:sp>
        <p:nvSpPr>
          <p:cNvPr id="26" name="Google Shape;26;p43"/>
          <p:cNvSpPr txBox="1">
            <a:spLocks noGrp="1"/>
          </p:cNvSpPr>
          <p:nvPr>
            <p:ph type="title"/>
          </p:nvPr>
        </p:nvSpPr>
        <p:spPr>
          <a:xfrm>
            <a:off x="715618" y="1639410"/>
            <a:ext cx="9329529" cy="815009"/>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4000"/>
              <a:buFont typeface="Twentieth Century"/>
              <a:buNone/>
              <a:defRPr sz="4000">
                <a:solidFill>
                  <a:schemeClr val="lt1"/>
                </a:solidFill>
                <a:latin typeface="Twentieth Century"/>
                <a:ea typeface="Twentieth Century"/>
                <a:cs typeface="Twentieth Century"/>
                <a:sym typeface="Twentieth Centur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27" name="Google Shape;27;p43"/>
          <p:cNvPicPr preferRelativeResize="0"/>
          <p:nvPr/>
        </p:nvPicPr>
        <p:blipFill rotWithShape="1">
          <a:blip r:embed="rId2">
            <a:alphaModFix/>
          </a:blip>
          <a:srcRect/>
          <a:stretch/>
        </p:blipFill>
        <p:spPr>
          <a:xfrm>
            <a:off x="-28164" y="6010152"/>
            <a:ext cx="3658003" cy="914501"/>
          </a:xfrm>
          <a:prstGeom prst="rect">
            <a:avLst/>
          </a:prstGeom>
          <a:noFill/>
          <a:ln>
            <a:noFill/>
          </a:ln>
        </p:spPr>
      </p:pic>
    </p:spTree>
    <p:extLst>
      <p:ext uri="{BB962C8B-B14F-4D97-AF65-F5344CB8AC3E}">
        <p14:creationId xmlns:p14="http://schemas.microsoft.com/office/powerpoint/2010/main" val="39483365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제목 및 내용">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AD9BC64-E23E-DB1F-B0E7-43B73AB0FDCF}"/>
              </a:ext>
            </a:extLst>
          </p:cNvPr>
          <p:cNvSpPr/>
          <p:nvPr userDrawn="1"/>
        </p:nvSpPr>
        <p:spPr>
          <a:xfrm>
            <a:off x="490538" y="1173163"/>
            <a:ext cx="11218862" cy="9525"/>
          </a:xfrm>
          <a:prstGeom prst="rect">
            <a:avLst/>
          </a:prstGeom>
          <a:solidFill>
            <a:srgbClr val="500000"/>
          </a:solidFill>
          <a:ln>
            <a:solidFill>
              <a:srgbClr val="5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 name="Title 1"/>
          <p:cNvSpPr>
            <a:spLocks noGrp="1"/>
          </p:cNvSpPr>
          <p:nvPr>
            <p:ph type="title"/>
          </p:nvPr>
        </p:nvSpPr>
        <p:spPr>
          <a:xfrm>
            <a:off x="838200" y="203201"/>
            <a:ext cx="10515600" cy="815404"/>
          </a:xfrm>
        </p:spPr>
        <p:txBody>
          <a:bodyPr>
            <a:normAutofit/>
          </a:bodyPr>
          <a:lstStyle>
            <a:lvl1pPr>
              <a:defRPr sz="3600">
                <a:latin typeface="Tw Cen MT" charset="0"/>
                <a:ea typeface="Tw Cen MT" charset="0"/>
                <a:cs typeface="Tw Cen MT" charset="0"/>
              </a:defRPr>
            </a:lvl1pPr>
          </a:lstStyle>
          <a:p>
            <a:r>
              <a:rPr lang="ko-KR" altLang="en-US"/>
              <a:t>마스터 제목 스타일 편집</a:t>
            </a:r>
            <a:endParaRPr lang="en-US" dirty="0"/>
          </a:p>
        </p:txBody>
      </p:sp>
      <p:sp>
        <p:nvSpPr>
          <p:cNvPr id="5" name="Content Placeholder 4"/>
          <p:cNvSpPr>
            <a:spLocks noGrp="1"/>
          </p:cNvSpPr>
          <p:nvPr>
            <p:ph sz="quarter" idx="12"/>
          </p:nvPr>
        </p:nvSpPr>
        <p:spPr>
          <a:xfrm>
            <a:off x="838200" y="1374634"/>
            <a:ext cx="10515600" cy="4817418"/>
          </a:xfrm>
        </p:spPr>
        <p:txBody>
          <a:bodyPr/>
          <a:lstStyle>
            <a:lvl1pPr marL="320040" indent="-320040">
              <a:lnSpc>
                <a:spcPct val="95000"/>
              </a:lnSpc>
              <a:spcBef>
                <a:spcPts val="700"/>
              </a:spcBef>
              <a:buClr>
                <a:srgbClr val="707373"/>
              </a:buClr>
              <a:buSzPct val="60000"/>
              <a:buFont typeface="Wingdings" panose="05000000000000000000" pitchFamily="2" charset="2"/>
              <a:buChar char="¨"/>
              <a:defRPr sz="2600">
                <a:latin typeface="Tw Cen MT" panose="020B0602020104020603" pitchFamily="34" charset="0"/>
              </a:defRPr>
            </a:lvl1pPr>
            <a:lvl2pPr marL="685800" indent="-228600">
              <a:buClr>
                <a:srgbClr val="500000"/>
              </a:buClr>
              <a:buSzPct val="60000"/>
              <a:buFont typeface="Wingdings 2" panose="05020102010507070707" pitchFamily="18" charset="2"/>
              <a:buChar char="¤"/>
              <a:defRPr>
                <a:latin typeface="Tw Cen MT" panose="020B0602020104020603" pitchFamily="34" charset="0"/>
              </a:defRPr>
            </a:lvl2pPr>
            <a:lvl3pPr>
              <a:defRPr>
                <a:latin typeface="Tw Cen MT" panose="020B0602020104020603" pitchFamily="34" charset="0"/>
              </a:defRPr>
            </a:lvl3pPr>
            <a:lvl4pPr>
              <a:defRPr>
                <a:latin typeface="Tw Cen MT" panose="020B0602020104020603" pitchFamily="34" charset="0"/>
              </a:defRPr>
            </a:lvl4pPr>
            <a:lvl5pPr>
              <a:defRPr>
                <a:latin typeface="Tw Cen MT" panose="020B0602020104020603" pitchFamily="34" charset="0"/>
              </a:defRPr>
            </a:lvl5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6" name="Slide Number Placeholder 6">
            <a:extLst>
              <a:ext uri="{FF2B5EF4-FFF2-40B4-BE49-F238E27FC236}">
                <a16:creationId xmlns:a16="http://schemas.microsoft.com/office/drawing/2014/main" id="{0460E253-15BF-6A05-2A29-B581314F484B}"/>
              </a:ext>
            </a:extLst>
          </p:cNvPr>
          <p:cNvSpPr>
            <a:spLocks noGrp="1"/>
          </p:cNvSpPr>
          <p:nvPr>
            <p:ph type="sldNum" sz="quarter" idx="13"/>
          </p:nvPr>
        </p:nvSpPr>
        <p:spPr>
          <a:xfrm>
            <a:off x="4724400" y="6289675"/>
            <a:ext cx="2743200" cy="365125"/>
          </a:xfrm>
        </p:spPr>
        <p:txBody>
          <a:bodyPr wrap="square" numCol="1" anchorCtr="0" compatLnSpc="1">
            <a:prstTxWarp prst="textNoShape">
              <a:avLst/>
            </a:prstTxWarp>
          </a:bodyPr>
          <a:lstStyle>
            <a:lvl1pPr algn="ctr" fontAlgn="base">
              <a:spcBef>
                <a:spcPct val="0"/>
              </a:spcBef>
              <a:spcAft>
                <a:spcPct val="0"/>
              </a:spcAft>
              <a:defRPr smtClean="0">
                <a:solidFill>
                  <a:srgbClr val="898989"/>
                </a:solidFill>
                <a:latin typeface="Tw Cen MT" panose="020B0602020104020603" pitchFamily="34" charset="77"/>
                <a:ea typeface="Tw Cen MT" panose="020B0602020104020603" pitchFamily="34" charset="77"/>
                <a:cs typeface="Tw Cen MT" panose="020B0602020104020603" pitchFamily="34" charset="77"/>
              </a:defRPr>
            </a:lvl1pPr>
          </a:lstStyle>
          <a:p>
            <a:fld id="{8482BD72-2D48-D046-B04B-E567B333462F}" type="slidenum">
              <a:rPr lang="en-US" altLang="en-US"/>
              <a:pPr/>
              <a:t>‹#›</a:t>
            </a:fld>
            <a:endParaRPr lang="en-US" altLang="en-US"/>
          </a:p>
        </p:txBody>
      </p:sp>
    </p:spTree>
    <p:extLst>
      <p:ext uri="{BB962C8B-B14F-4D97-AF65-F5344CB8AC3E}">
        <p14:creationId xmlns:p14="http://schemas.microsoft.com/office/powerpoint/2010/main" val="489472844"/>
      </p:ext>
    </p:extLst>
  </p:cSld>
  <p:clrMapOvr>
    <a:masterClrMapping/>
  </p:clrMapOvr>
  <p:transition spd="slow"/>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9298526-EBC2-31C8-24D6-5FF39329CDAF}"/>
              </a:ext>
            </a:extLst>
          </p:cNvPr>
          <p:cNvSpPr/>
          <p:nvPr userDrawn="1"/>
        </p:nvSpPr>
        <p:spPr>
          <a:xfrm>
            <a:off x="490538" y="1173163"/>
            <a:ext cx="11218862" cy="9525"/>
          </a:xfrm>
          <a:prstGeom prst="rect">
            <a:avLst/>
          </a:prstGeom>
          <a:solidFill>
            <a:srgbClr val="500000"/>
          </a:solidFill>
          <a:ln>
            <a:solidFill>
              <a:srgbClr val="5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 name="Title 1"/>
          <p:cNvSpPr>
            <a:spLocks noGrp="1"/>
          </p:cNvSpPr>
          <p:nvPr>
            <p:ph type="title"/>
          </p:nvPr>
        </p:nvSpPr>
        <p:spPr>
          <a:xfrm>
            <a:off x="838200" y="203201"/>
            <a:ext cx="10515600" cy="815404"/>
          </a:xfrm>
        </p:spPr>
        <p:txBody>
          <a:bodyPr>
            <a:normAutofit/>
          </a:bodyPr>
          <a:lstStyle>
            <a:lvl1pPr>
              <a:defRPr sz="3600">
                <a:latin typeface="Tw Cen MT" charset="0"/>
                <a:ea typeface="Tw Cen MT" charset="0"/>
                <a:cs typeface="Tw Cen MT" charset="0"/>
              </a:defRPr>
            </a:lvl1pPr>
          </a:lstStyle>
          <a:p>
            <a:r>
              <a:rPr lang="ko-KR" altLang="en-US"/>
              <a:t>마스터 제목 스타일 편집</a:t>
            </a:r>
            <a:endParaRPr lang="en-US" dirty="0"/>
          </a:p>
        </p:txBody>
      </p:sp>
      <p:sp>
        <p:nvSpPr>
          <p:cNvPr id="14" name="Text Placeholder 2"/>
          <p:cNvSpPr>
            <a:spLocks noGrp="1"/>
          </p:cNvSpPr>
          <p:nvPr>
            <p:ph type="body" idx="1"/>
          </p:nvPr>
        </p:nvSpPr>
        <p:spPr>
          <a:xfrm>
            <a:off x="839789" y="1681163"/>
            <a:ext cx="5157787" cy="823912"/>
          </a:xfrm>
        </p:spPr>
        <p:txBody>
          <a:bodyPr anchor="b"/>
          <a:lstStyle>
            <a:lvl1pPr marL="0" indent="0">
              <a:buNone/>
              <a:defRPr sz="2400" b="1">
                <a:latin typeface="Tw Cen MT" panose="020B0602020104020603" pitchFamily="34" charset="77"/>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16" name="Text Placeholder 4"/>
          <p:cNvSpPr>
            <a:spLocks noGrp="1"/>
          </p:cNvSpPr>
          <p:nvPr>
            <p:ph type="body" sz="quarter" idx="3"/>
          </p:nvPr>
        </p:nvSpPr>
        <p:spPr>
          <a:xfrm>
            <a:off x="6172203" y="1681163"/>
            <a:ext cx="5183188" cy="823912"/>
          </a:xfrm>
        </p:spPr>
        <p:txBody>
          <a:bodyPr anchor="b"/>
          <a:lstStyle>
            <a:lvl1pPr marL="0" indent="0">
              <a:buNone/>
              <a:defRPr sz="2400" b="1">
                <a:latin typeface="Tw Cen MT" panose="020B0602020104020603" pitchFamily="34" charset="77"/>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19" name="Content Placeholder 4"/>
          <p:cNvSpPr>
            <a:spLocks noGrp="1"/>
          </p:cNvSpPr>
          <p:nvPr>
            <p:ph sz="quarter" idx="12"/>
          </p:nvPr>
        </p:nvSpPr>
        <p:spPr>
          <a:xfrm>
            <a:off x="838200" y="2505075"/>
            <a:ext cx="5157787" cy="3595688"/>
          </a:xfrm>
        </p:spPr>
        <p:txBody>
          <a:bodyPr/>
          <a:lstStyle>
            <a:lvl1pPr marL="320040" indent="-320040">
              <a:lnSpc>
                <a:spcPct val="95000"/>
              </a:lnSpc>
              <a:spcBef>
                <a:spcPts val="700"/>
              </a:spcBef>
              <a:buClr>
                <a:srgbClr val="707373"/>
              </a:buClr>
              <a:buSzPct val="60000"/>
              <a:buFont typeface="Wingdings" panose="05000000000000000000" pitchFamily="2" charset="2"/>
              <a:buChar char="¨"/>
              <a:defRPr sz="2600">
                <a:latin typeface="Tw Cen MT" panose="020B0602020104020603" pitchFamily="34" charset="0"/>
              </a:defRPr>
            </a:lvl1pPr>
            <a:lvl2pPr marL="685800" indent="-228600">
              <a:buClr>
                <a:srgbClr val="500000"/>
              </a:buClr>
              <a:buSzPct val="60000"/>
              <a:buFont typeface="Wingdings 2" panose="05020102010507070707" pitchFamily="18" charset="2"/>
              <a:buChar char="¤"/>
              <a:defRPr>
                <a:latin typeface="Tw Cen MT" panose="020B0602020104020603" pitchFamily="34" charset="0"/>
              </a:defRPr>
            </a:lvl2pPr>
            <a:lvl3pPr>
              <a:defRPr>
                <a:latin typeface="Tw Cen MT" panose="020B0602020104020603" pitchFamily="34" charset="0"/>
              </a:defRPr>
            </a:lvl3pPr>
            <a:lvl4pPr>
              <a:defRPr>
                <a:latin typeface="Tw Cen MT" panose="020B0602020104020603" pitchFamily="34" charset="0"/>
              </a:defRPr>
            </a:lvl4pPr>
            <a:lvl5pPr>
              <a:defRPr>
                <a:latin typeface="Tw Cen MT" panose="020B0602020104020603" pitchFamily="34" charset="0"/>
              </a:defRPr>
            </a:lvl5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20" name="Content Placeholder 4"/>
          <p:cNvSpPr>
            <a:spLocks noGrp="1"/>
          </p:cNvSpPr>
          <p:nvPr>
            <p:ph sz="quarter" idx="16"/>
          </p:nvPr>
        </p:nvSpPr>
        <p:spPr>
          <a:xfrm>
            <a:off x="6184903" y="2529687"/>
            <a:ext cx="5157787" cy="3595688"/>
          </a:xfrm>
        </p:spPr>
        <p:txBody>
          <a:bodyPr/>
          <a:lstStyle>
            <a:lvl1pPr marL="320040" indent="-320040">
              <a:lnSpc>
                <a:spcPct val="95000"/>
              </a:lnSpc>
              <a:spcBef>
                <a:spcPts val="700"/>
              </a:spcBef>
              <a:buClr>
                <a:srgbClr val="707373"/>
              </a:buClr>
              <a:buSzPct val="60000"/>
              <a:buFont typeface="Wingdings" panose="05000000000000000000" pitchFamily="2" charset="2"/>
              <a:buChar char="¨"/>
              <a:defRPr sz="2600">
                <a:latin typeface="Tw Cen MT" panose="020B0602020104020603" pitchFamily="34" charset="0"/>
              </a:defRPr>
            </a:lvl1pPr>
            <a:lvl2pPr marL="685800" indent="-228600">
              <a:buClr>
                <a:srgbClr val="500000"/>
              </a:buClr>
              <a:buSzPct val="60000"/>
              <a:buFont typeface="Wingdings 2" panose="05020102010507070707" pitchFamily="18" charset="2"/>
              <a:buChar char="¤"/>
              <a:defRPr>
                <a:latin typeface="Tw Cen MT" panose="020B0602020104020603" pitchFamily="34" charset="0"/>
              </a:defRPr>
            </a:lvl2pPr>
            <a:lvl3pPr>
              <a:defRPr>
                <a:latin typeface="Tw Cen MT" panose="020B0602020104020603" pitchFamily="34" charset="0"/>
              </a:defRPr>
            </a:lvl3pPr>
            <a:lvl4pPr>
              <a:defRPr>
                <a:latin typeface="Tw Cen MT" panose="020B0602020104020603" pitchFamily="34" charset="0"/>
              </a:defRPr>
            </a:lvl4pPr>
            <a:lvl5pPr>
              <a:defRPr>
                <a:latin typeface="Tw Cen MT" panose="020B0602020104020603" pitchFamily="34" charset="0"/>
              </a:defRPr>
            </a:lvl5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5" name="Slide Number Placeholder 6">
            <a:extLst>
              <a:ext uri="{FF2B5EF4-FFF2-40B4-BE49-F238E27FC236}">
                <a16:creationId xmlns:a16="http://schemas.microsoft.com/office/drawing/2014/main" id="{44B48A0F-A7C9-068F-969A-BCB0604341F8}"/>
              </a:ext>
            </a:extLst>
          </p:cNvPr>
          <p:cNvSpPr>
            <a:spLocks noGrp="1"/>
          </p:cNvSpPr>
          <p:nvPr>
            <p:ph type="sldNum" sz="quarter" idx="17"/>
          </p:nvPr>
        </p:nvSpPr>
        <p:spPr>
          <a:xfrm>
            <a:off x="4724400" y="6289675"/>
            <a:ext cx="2743200" cy="365125"/>
          </a:xfrm>
        </p:spPr>
        <p:txBody>
          <a:bodyPr wrap="square" numCol="1" anchorCtr="0" compatLnSpc="1">
            <a:prstTxWarp prst="textNoShape">
              <a:avLst/>
            </a:prstTxWarp>
          </a:bodyPr>
          <a:lstStyle>
            <a:lvl1pPr algn="ctr" fontAlgn="base">
              <a:spcBef>
                <a:spcPct val="0"/>
              </a:spcBef>
              <a:spcAft>
                <a:spcPct val="0"/>
              </a:spcAft>
              <a:defRPr smtClean="0">
                <a:solidFill>
                  <a:srgbClr val="898989"/>
                </a:solidFill>
                <a:latin typeface="Tw Cen MT" panose="020B0602020104020603" pitchFamily="34" charset="77"/>
                <a:ea typeface="Tw Cen MT" panose="020B0602020104020603" pitchFamily="34" charset="77"/>
                <a:cs typeface="Tw Cen MT" panose="020B0602020104020603" pitchFamily="34" charset="77"/>
              </a:defRPr>
            </a:lvl1pPr>
          </a:lstStyle>
          <a:p>
            <a:fld id="{15D1AEB5-7391-1A4E-91F6-33694DDC7856}" type="slidenum">
              <a:rPr lang="en-US" altLang="en-US"/>
              <a:pPr/>
              <a:t>‹#›</a:t>
            </a:fld>
            <a:endParaRPr lang="en-US" altLang="en-US"/>
          </a:p>
        </p:txBody>
      </p:sp>
    </p:spTree>
    <p:extLst>
      <p:ext uri="{BB962C8B-B14F-4D97-AF65-F5344CB8AC3E}">
        <p14:creationId xmlns:p14="http://schemas.microsoft.com/office/powerpoint/2010/main" val="22810733"/>
      </p:ext>
    </p:extLst>
  </p:cSld>
  <p:clrMapOvr>
    <a:masterClrMapping/>
  </p:clrMapOvr>
  <p:transition spd="slow"/>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9FB4F6F-0C84-EC1B-5D2F-158F1B07F931}"/>
              </a:ext>
            </a:extLst>
          </p:cNvPr>
          <p:cNvSpPr/>
          <p:nvPr userDrawn="1"/>
        </p:nvSpPr>
        <p:spPr>
          <a:xfrm>
            <a:off x="11353800" y="1249363"/>
            <a:ext cx="838200" cy="268287"/>
          </a:xfrm>
          <a:prstGeom prst="rect">
            <a:avLst/>
          </a:prstGeom>
          <a:solidFill>
            <a:srgbClr val="707373"/>
          </a:solidFill>
          <a:ln>
            <a:solidFill>
              <a:srgbClr val="70737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200" dirty="0">
              <a:solidFill>
                <a:schemeClr val="bg1"/>
              </a:solidFill>
            </a:endParaRPr>
          </a:p>
        </p:txBody>
      </p:sp>
      <p:sp>
        <p:nvSpPr>
          <p:cNvPr id="6" name="Rectangle 5">
            <a:extLst>
              <a:ext uri="{FF2B5EF4-FFF2-40B4-BE49-F238E27FC236}">
                <a16:creationId xmlns:a16="http://schemas.microsoft.com/office/drawing/2014/main" id="{F216EF9F-AAB7-7186-B8A7-0E1E0A65DA6D}"/>
              </a:ext>
            </a:extLst>
          </p:cNvPr>
          <p:cNvSpPr/>
          <p:nvPr userDrawn="1"/>
        </p:nvSpPr>
        <p:spPr>
          <a:xfrm>
            <a:off x="0" y="1249363"/>
            <a:ext cx="11218863" cy="268287"/>
          </a:xfrm>
          <a:prstGeom prst="rect">
            <a:avLst/>
          </a:prstGeom>
          <a:solidFill>
            <a:srgbClr val="500000"/>
          </a:solidFill>
          <a:ln>
            <a:solidFill>
              <a:srgbClr val="5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 name="Title 1"/>
          <p:cNvSpPr>
            <a:spLocks noGrp="1"/>
          </p:cNvSpPr>
          <p:nvPr>
            <p:ph type="title"/>
          </p:nvPr>
        </p:nvSpPr>
        <p:spPr>
          <a:xfrm>
            <a:off x="838200" y="266701"/>
            <a:ext cx="10515600" cy="815404"/>
          </a:xfrm>
        </p:spPr>
        <p:txBody>
          <a:bodyPr>
            <a:normAutofit/>
          </a:bodyPr>
          <a:lstStyle>
            <a:lvl1pPr>
              <a:defRPr sz="3600">
                <a:latin typeface="Tw Cen MT" charset="0"/>
                <a:ea typeface="Tw Cen MT" charset="0"/>
                <a:cs typeface="Tw Cen MT" charset="0"/>
              </a:defRPr>
            </a:lvl1pPr>
          </a:lstStyle>
          <a:p>
            <a:r>
              <a:rPr lang="ko-KR" altLang="en-US"/>
              <a:t>마스터 제목 스타일 편집</a:t>
            </a:r>
            <a:endParaRPr lang="en-US" dirty="0"/>
          </a:p>
        </p:txBody>
      </p:sp>
      <p:sp>
        <p:nvSpPr>
          <p:cNvPr id="4" name="Text Placeholder 3"/>
          <p:cNvSpPr>
            <a:spLocks noGrp="1"/>
          </p:cNvSpPr>
          <p:nvPr>
            <p:ph type="body" sz="quarter" idx="11"/>
          </p:nvPr>
        </p:nvSpPr>
        <p:spPr>
          <a:xfrm>
            <a:off x="11353800" y="1246067"/>
            <a:ext cx="838200" cy="272340"/>
          </a:xfrm>
        </p:spPr>
        <p:txBody>
          <a:bodyPr anchor="ctr">
            <a:normAutofit/>
          </a:bodyPr>
          <a:lstStyle>
            <a:lvl1pPr marL="0" indent="0" algn="ctr">
              <a:buNone/>
              <a:defRPr sz="1200">
                <a:solidFill>
                  <a:schemeClr val="bg1"/>
                </a:solidFill>
                <a:latin typeface="Tw Cen MT" charset="0"/>
                <a:ea typeface="Tw Cen MT" charset="0"/>
                <a:cs typeface="Tw Cen MT" charset="0"/>
              </a:defRPr>
            </a:lvl1pPr>
            <a:lvl2pPr marL="457200" indent="0">
              <a:buNone/>
              <a:defRPr/>
            </a:lvl2pPr>
            <a:lvl3pPr marL="914400" indent="0">
              <a:buNone/>
              <a:defRPr/>
            </a:lvl3pPr>
            <a:lvl4pPr marL="1371600" indent="0">
              <a:buNone/>
              <a:defRPr/>
            </a:lvl4pPr>
            <a:lvl5pPr marL="1828800" indent="0">
              <a:buNone/>
              <a:defRPr/>
            </a:lvl5pPr>
          </a:lstStyle>
          <a:p>
            <a:pPr lvl="0"/>
            <a:r>
              <a:rPr lang="ko-KR" altLang="en-US"/>
              <a:t>마스터 텍스트 스타일을 편집하려면 클릭</a:t>
            </a:r>
          </a:p>
        </p:txBody>
      </p:sp>
      <p:sp>
        <p:nvSpPr>
          <p:cNvPr id="5" name="Content Placeholder 4"/>
          <p:cNvSpPr>
            <a:spLocks noGrp="1"/>
          </p:cNvSpPr>
          <p:nvPr>
            <p:ph sz="quarter" idx="12"/>
          </p:nvPr>
        </p:nvSpPr>
        <p:spPr>
          <a:xfrm>
            <a:off x="838200" y="1682369"/>
            <a:ext cx="10515600" cy="4418394"/>
          </a:xfrm>
        </p:spPr>
        <p:txBody>
          <a:bodyPr/>
          <a:lstStyle>
            <a:lvl1pPr marL="320040" indent="-320040">
              <a:lnSpc>
                <a:spcPct val="95000"/>
              </a:lnSpc>
              <a:spcBef>
                <a:spcPts val="700"/>
              </a:spcBef>
              <a:buClr>
                <a:srgbClr val="707373"/>
              </a:buClr>
              <a:buSzPct val="60000"/>
              <a:buFont typeface="Wingdings" panose="05000000000000000000" pitchFamily="2" charset="2"/>
              <a:buChar char="¨"/>
              <a:defRPr sz="2600">
                <a:latin typeface="Tw Cen MT" panose="020B0602020104020603" pitchFamily="34" charset="0"/>
              </a:defRPr>
            </a:lvl1pPr>
            <a:lvl2pPr marL="685800" indent="-228600">
              <a:buClr>
                <a:srgbClr val="500000"/>
              </a:buClr>
              <a:buSzPct val="60000"/>
              <a:buFont typeface="Wingdings 2" panose="05020102010507070707" pitchFamily="18" charset="2"/>
              <a:buChar char="¤"/>
              <a:defRPr>
                <a:latin typeface="Tw Cen MT" panose="020B0602020104020603" pitchFamily="34" charset="0"/>
              </a:defRPr>
            </a:lvl2pPr>
            <a:lvl3pPr>
              <a:defRPr>
                <a:latin typeface="Tw Cen MT" panose="020B0602020104020603" pitchFamily="34" charset="0"/>
              </a:defRPr>
            </a:lvl3pPr>
            <a:lvl4pPr>
              <a:defRPr>
                <a:latin typeface="Tw Cen MT" panose="020B0602020104020603" pitchFamily="34" charset="0"/>
              </a:defRPr>
            </a:lvl4pPr>
            <a:lvl5pPr>
              <a:defRPr>
                <a:latin typeface="Tw Cen MT" panose="020B0602020104020603" pitchFamily="34" charset="0"/>
              </a:defRPr>
            </a:lvl5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Tree>
    <p:extLst>
      <p:ext uri="{BB962C8B-B14F-4D97-AF65-F5344CB8AC3E}">
        <p14:creationId xmlns:p14="http://schemas.microsoft.com/office/powerpoint/2010/main" val="3571983121"/>
      </p:ext>
    </p:extLst>
  </p:cSld>
  <p:clrMapOvr>
    <a:masterClrMapping/>
  </p:clrMapOvr>
  <p:transition spd="slow"/>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구역 머리글">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8263BB1-A6FB-723A-0D7F-0C648AB02C35}"/>
              </a:ext>
            </a:extLst>
          </p:cNvPr>
          <p:cNvSpPr/>
          <p:nvPr userDrawn="1"/>
        </p:nvSpPr>
        <p:spPr>
          <a:xfrm>
            <a:off x="0" y="1476375"/>
            <a:ext cx="10267950" cy="1141413"/>
          </a:xfrm>
          <a:prstGeom prst="rect">
            <a:avLst/>
          </a:prstGeom>
          <a:solidFill>
            <a:srgbClr val="500000"/>
          </a:solidFill>
          <a:ln>
            <a:solidFill>
              <a:srgbClr val="5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fontAlgn="auto" hangingPunct="1">
              <a:spcBef>
                <a:spcPts val="0"/>
              </a:spcBef>
              <a:spcAft>
                <a:spcPts val="0"/>
              </a:spcAft>
              <a:defRPr/>
            </a:pPr>
            <a:endParaRPr lang="en-US" sz="4000" dirty="0">
              <a:latin typeface="Tw Cen MT" panose="020B0602020104020603" pitchFamily="34" charset="0"/>
            </a:endParaRPr>
          </a:p>
        </p:txBody>
      </p:sp>
      <p:sp>
        <p:nvSpPr>
          <p:cNvPr id="7" name="Title 6"/>
          <p:cNvSpPr>
            <a:spLocks noGrp="1"/>
          </p:cNvSpPr>
          <p:nvPr>
            <p:ph type="title"/>
          </p:nvPr>
        </p:nvSpPr>
        <p:spPr>
          <a:xfrm>
            <a:off x="715625" y="1639412"/>
            <a:ext cx="9329529" cy="815009"/>
          </a:xfrm>
        </p:spPr>
        <p:txBody>
          <a:bodyPr>
            <a:normAutofit/>
          </a:bodyPr>
          <a:lstStyle>
            <a:lvl1pPr>
              <a:defRPr sz="4000">
                <a:solidFill>
                  <a:schemeClr val="bg1"/>
                </a:solidFill>
                <a:latin typeface="Tw Cen MT" charset="0"/>
                <a:ea typeface="Tw Cen MT" charset="0"/>
                <a:cs typeface="Tw Cen MT" charset="0"/>
              </a:defRPr>
            </a:lvl1pPr>
          </a:lstStyle>
          <a:p>
            <a:r>
              <a:rPr lang="ko-KR" altLang="en-US"/>
              <a:t>마스터 제목 스타일 편집</a:t>
            </a:r>
            <a:endParaRPr lang="en-US" dirty="0"/>
          </a:p>
        </p:txBody>
      </p:sp>
    </p:spTree>
    <p:extLst>
      <p:ext uri="{BB962C8B-B14F-4D97-AF65-F5344CB8AC3E}">
        <p14:creationId xmlns:p14="http://schemas.microsoft.com/office/powerpoint/2010/main" val="3155701944"/>
      </p:ext>
    </p:extLst>
  </p:cSld>
  <p:clrMapOvr>
    <a:masterClrMapping/>
  </p:clrMapOvr>
  <p:transition spd="slow"/>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a:t>마스터 제목 스타일 편집</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5" name="Date Placeholder 3">
            <a:extLst>
              <a:ext uri="{FF2B5EF4-FFF2-40B4-BE49-F238E27FC236}">
                <a16:creationId xmlns:a16="http://schemas.microsoft.com/office/drawing/2014/main" id="{C18D03D8-F214-F61B-743E-DDC84191EB5C}"/>
              </a:ext>
            </a:extLst>
          </p:cNvPr>
          <p:cNvSpPr>
            <a:spLocks noGrp="1"/>
          </p:cNvSpPr>
          <p:nvPr>
            <p:ph type="dt" sz="half" idx="10"/>
          </p:nvPr>
        </p:nvSpPr>
        <p:spPr/>
        <p:txBody>
          <a:bodyPr/>
          <a:lstStyle>
            <a:lvl1pPr>
              <a:defRPr/>
            </a:lvl1pPr>
          </a:lstStyle>
          <a:p>
            <a:pPr>
              <a:defRPr/>
            </a:pPr>
            <a:fld id="{FC75B705-3E86-9B4D-BCEA-6ECE9A0563D5}" type="datetime1">
              <a:rPr lang="en-US"/>
              <a:pPr>
                <a:defRPr/>
              </a:pPr>
              <a:t>7/31/25</a:t>
            </a:fld>
            <a:endParaRPr lang="en-US"/>
          </a:p>
        </p:txBody>
      </p:sp>
      <p:sp>
        <p:nvSpPr>
          <p:cNvPr id="6" name="Footer Placeholder 4">
            <a:extLst>
              <a:ext uri="{FF2B5EF4-FFF2-40B4-BE49-F238E27FC236}">
                <a16:creationId xmlns:a16="http://schemas.microsoft.com/office/drawing/2014/main" id="{696055A9-69C7-8A95-4EA7-B7ABF3627D42}"/>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242A580C-C9D6-79CB-1656-D2E5F1D6AB1C}"/>
              </a:ext>
            </a:extLst>
          </p:cNvPr>
          <p:cNvSpPr>
            <a:spLocks noGrp="1"/>
          </p:cNvSpPr>
          <p:nvPr>
            <p:ph type="sldNum" sz="quarter" idx="12"/>
          </p:nvPr>
        </p:nvSpPr>
        <p:spPr/>
        <p:txBody>
          <a:bodyPr/>
          <a:lstStyle>
            <a:lvl1pPr>
              <a:defRPr/>
            </a:lvl1pPr>
          </a:lstStyle>
          <a:p>
            <a:pPr>
              <a:defRPr/>
            </a:pPr>
            <a:fld id="{4E87B566-1D77-874F-8098-5AF486789D29}" type="slidenum">
              <a:rPr lang="en-US"/>
              <a:pPr>
                <a:defRPr/>
              </a:pPr>
              <a:t>‹#›</a:t>
            </a:fld>
            <a:endParaRPr lang="en-US"/>
          </a:p>
        </p:txBody>
      </p:sp>
    </p:spTree>
    <p:extLst>
      <p:ext uri="{BB962C8B-B14F-4D97-AF65-F5344CB8AC3E}">
        <p14:creationId xmlns:p14="http://schemas.microsoft.com/office/powerpoint/2010/main" val="2711355894"/>
      </p:ext>
    </p:extLst>
  </p:cSld>
  <p:clrMapOvr>
    <a:masterClrMapping/>
  </p:clrMapOvr>
  <p:transition spd="slow"/>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9"/>
            <a:ext cx="10515600" cy="1325563"/>
          </a:xfrm>
        </p:spPr>
        <p:txBody>
          <a:bodyPr/>
          <a:lstStyle/>
          <a:p>
            <a:r>
              <a:rPr lang="ko-KR" altLang="en-US"/>
              <a:t>마스터 제목 스타일 편집</a:t>
            </a:r>
            <a:endParaRPr lang="en-US" dirty="0"/>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4" name="Content Placeholder 3"/>
          <p:cNvSpPr>
            <a:spLocks noGrp="1"/>
          </p:cNvSpPr>
          <p:nvPr>
            <p:ph sz="half" idx="2"/>
          </p:nvPr>
        </p:nvSpPr>
        <p:spPr>
          <a:xfrm>
            <a:off x="839789" y="2505075"/>
            <a:ext cx="5157787"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5" name="Text Placeholder 4"/>
          <p:cNvSpPr>
            <a:spLocks noGrp="1"/>
          </p:cNvSpPr>
          <p:nvPr>
            <p:ph type="body" sz="quarter" idx="3"/>
          </p:nvPr>
        </p:nvSpPr>
        <p:spPr>
          <a:xfrm>
            <a:off x="6172203"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6" name="Content Placeholder 5"/>
          <p:cNvSpPr>
            <a:spLocks noGrp="1"/>
          </p:cNvSpPr>
          <p:nvPr>
            <p:ph sz="quarter" idx="4"/>
          </p:nvPr>
        </p:nvSpPr>
        <p:spPr>
          <a:xfrm>
            <a:off x="6172203" y="2505075"/>
            <a:ext cx="5183188"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7" name="Date Placeholder 3">
            <a:extLst>
              <a:ext uri="{FF2B5EF4-FFF2-40B4-BE49-F238E27FC236}">
                <a16:creationId xmlns:a16="http://schemas.microsoft.com/office/drawing/2014/main" id="{146A2003-2F01-D549-3B92-ADF016C35DBF}"/>
              </a:ext>
            </a:extLst>
          </p:cNvPr>
          <p:cNvSpPr>
            <a:spLocks noGrp="1"/>
          </p:cNvSpPr>
          <p:nvPr>
            <p:ph type="dt" sz="half" idx="10"/>
          </p:nvPr>
        </p:nvSpPr>
        <p:spPr/>
        <p:txBody>
          <a:bodyPr/>
          <a:lstStyle>
            <a:lvl1pPr>
              <a:defRPr/>
            </a:lvl1pPr>
          </a:lstStyle>
          <a:p>
            <a:pPr>
              <a:defRPr/>
            </a:pPr>
            <a:fld id="{C35C4F9A-5B5A-244C-B024-358AFE1DE6A6}" type="datetime1">
              <a:rPr lang="en-US"/>
              <a:pPr>
                <a:defRPr/>
              </a:pPr>
              <a:t>7/31/25</a:t>
            </a:fld>
            <a:endParaRPr lang="en-US"/>
          </a:p>
        </p:txBody>
      </p:sp>
      <p:sp>
        <p:nvSpPr>
          <p:cNvPr id="8" name="Footer Placeholder 4">
            <a:extLst>
              <a:ext uri="{FF2B5EF4-FFF2-40B4-BE49-F238E27FC236}">
                <a16:creationId xmlns:a16="http://schemas.microsoft.com/office/drawing/2014/main" id="{012B0AE9-9B78-7D65-8798-6C779609A9C2}"/>
              </a:ext>
            </a:extLst>
          </p:cNvPr>
          <p:cNvSpPr>
            <a:spLocks noGrp="1"/>
          </p:cNvSpPr>
          <p:nvPr>
            <p:ph type="ftr" sz="quarter" idx="11"/>
          </p:nvPr>
        </p:nvSpPr>
        <p:spPr/>
        <p:txBody>
          <a:bodyPr/>
          <a:lstStyle>
            <a:lvl1pPr>
              <a:defRPr/>
            </a:lvl1pPr>
          </a:lstStyle>
          <a:p>
            <a:pPr>
              <a:defRPr/>
            </a:pPr>
            <a:endParaRPr lang="en-US"/>
          </a:p>
        </p:txBody>
      </p:sp>
      <p:sp>
        <p:nvSpPr>
          <p:cNvPr id="9" name="Slide Number Placeholder 5">
            <a:extLst>
              <a:ext uri="{FF2B5EF4-FFF2-40B4-BE49-F238E27FC236}">
                <a16:creationId xmlns:a16="http://schemas.microsoft.com/office/drawing/2014/main" id="{72278A62-467E-177A-6211-BCCFB865257D}"/>
              </a:ext>
            </a:extLst>
          </p:cNvPr>
          <p:cNvSpPr>
            <a:spLocks noGrp="1"/>
          </p:cNvSpPr>
          <p:nvPr>
            <p:ph type="sldNum" sz="quarter" idx="12"/>
          </p:nvPr>
        </p:nvSpPr>
        <p:spPr/>
        <p:txBody>
          <a:bodyPr/>
          <a:lstStyle>
            <a:lvl1pPr>
              <a:defRPr/>
            </a:lvl1pPr>
          </a:lstStyle>
          <a:p>
            <a:pPr>
              <a:defRPr/>
            </a:pPr>
            <a:fld id="{21C3AAFC-8D27-6E48-919B-CABC9AA9B31F}" type="slidenum">
              <a:rPr lang="en-US"/>
              <a:pPr>
                <a:defRPr/>
              </a:pPr>
              <a:t>‹#›</a:t>
            </a:fld>
            <a:endParaRPr lang="en-US"/>
          </a:p>
        </p:txBody>
      </p:sp>
    </p:spTree>
    <p:extLst>
      <p:ext uri="{BB962C8B-B14F-4D97-AF65-F5344CB8AC3E}">
        <p14:creationId xmlns:p14="http://schemas.microsoft.com/office/powerpoint/2010/main" val="886057558"/>
      </p:ext>
    </p:extLst>
  </p:cSld>
  <p:clrMapOvr>
    <a:masterClrMapping/>
  </p:clrMapOvr>
  <p:transition spd="slow"/>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a:t>마스터 제목 스타일 편집</a:t>
            </a:r>
            <a:endParaRPr lang="en-US" dirty="0"/>
          </a:p>
        </p:txBody>
      </p:sp>
      <p:sp>
        <p:nvSpPr>
          <p:cNvPr id="3" name="Date Placeholder 3">
            <a:extLst>
              <a:ext uri="{FF2B5EF4-FFF2-40B4-BE49-F238E27FC236}">
                <a16:creationId xmlns:a16="http://schemas.microsoft.com/office/drawing/2014/main" id="{E1F2DC5B-7E84-470D-86DD-5C5EFA397F5E}"/>
              </a:ext>
            </a:extLst>
          </p:cNvPr>
          <p:cNvSpPr>
            <a:spLocks noGrp="1"/>
          </p:cNvSpPr>
          <p:nvPr>
            <p:ph type="dt" sz="half" idx="10"/>
          </p:nvPr>
        </p:nvSpPr>
        <p:spPr/>
        <p:txBody>
          <a:bodyPr/>
          <a:lstStyle>
            <a:lvl1pPr>
              <a:defRPr/>
            </a:lvl1pPr>
          </a:lstStyle>
          <a:p>
            <a:pPr>
              <a:defRPr/>
            </a:pPr>
            <a:fld id="{C2441EAB-08D6-0E46-BA29-B83852221175}" type="datetime1">
              <a:rPr lang="en-US"/>
              <a:pPr>
                <a:defRPr/>
              </a:pPr>
              <a:t>7/31/25</a:t>
            </a:fld>
            <a:endParaRPr lang="en-US"/>
          </a:p>
        </p:txBody>
      </p:sp>
      <p:sp>
        <p:nvSpPr>
          <p:cNvPr id="4" name="Footer Placeholder 4">
            <a:extLst>
              <a:ext uri="{FF2B5EF4-FFF2-40B4-BE49-F238E27FC236}">
                <a16:creationId xmlns:a16="http://schemas.microsoft.com/office/drawing/2014/main" id="{22F89F8B-7FB6-BF3F-A76F-DF476DC9AB46}"/>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5">
            <a:extLst>
              <a:ext uri="{FF2B5EF4-FFF2-40B4-BE49-F238E27FC236}">
                <a16:creationId xmlns:a16="http://schemas.microsoft.com/office/drawing/2014/main" id="{CAD8785E-4EC0-4CF7-6B9C-B48DF02644CB}"/>
              </a:ext>
            </a:extLst>
          </p:cNvPr>
          <p:cNvSpPr>
            <a:spLocks noGrp="1"/>
          </p:cNvSpPr>
          <p:nvPr>
            <p:ph type="sldNum" sz="quarter" idx="12"/>
          </p:nvPr>
        </p:nvSpPr>
        <p:spPr/>
        <p:txBody>
          <a:bodyPr/>
          <a:lstStyle>
            <a:lvl1pPr>
              <a:defRPr/>
            </a:lvl1pPr>
          </a:lstStyle>
          <a:p>
            <a:pPr>
              <a:defRPr/>
            </a:pPr>
            <a:fld id="{A3256DE9-0395-9C4B-93BB-334BED160C9C}" type="slidenum">
              <a:rPr lang="en-US"/>
              <a:pPr>
                <a:defRPr/>
              </a:pPr>
              <a:t>‹#›</a:t>
            </a:fld>
            <a:endParaRPr lang="en-US"/>
          </a:p>
        </p:txBody>
      </p:sp>
    </p:spTree>
    <p:extLst>
      <p:ext uri="{BB962C8B-B14F-4D97-AF65-F5344CB8AC3E}">
        <p14:creationId xmlns:p14="http://schemas.microsoft.com/office/powerpoint/2010/main" val="2373488613"/>
      </p:ext>
    </p:extLst>
  </p:cSld>
  <p:clrMapOvr>
    <a:masterClrMapping/>
  </p:clrMapOvr>
  <p:transition spd="slow"/>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theme" Target="../theme/theme2.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E64239DB-7918-302D-DDDA-459E41BB1A33}"/>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ko-KR" altLang="en-US"/>
              <a:t>마스터 제목 스타일 편집</a:t>
            </a:r>
            <a:endParaRPr lang="en-US" altLang="en-US"/>
          </a:p>
        </p:txBody>
      </p:sp>
      <p:sp>
        <p:nvSpPr>
          <p:cNvPr id="1027" name="Text Placeholder 2">
            <a:extLst>
              <a:ext uri="{FF2B5EF4-FFF2-40B4-BE49-F238E27FC236}">
                <a16:creationId xmlns:a16="http://schemas.microsoft.com/office/drawing/2014/main" id="{74333779-7B45-CA3E-469E-9804F43CAEEF}"/>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altLang="en-US"/>
          </a:p>
        </p:txBody>
      </p:sp>
      <p:sp>
        <p:nvSpPr>
          <p:cNvPr id="4" name="Date Placeholder 3">
            <a:extLst>
              <a:ext uri="{FF2B5EF4-FFF2-40B4-BE49-F238E27FC236}">
                <a16:creationId xmlns:a16="http://schemas.microsoft.com/office/drawing/2014/main" id="{3C1DC1A9-BD38-20A2-77A6-8E954C37CCD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defRPr>
            </a:lvl1pPr>
          </a:lstStyle>
          <a:p>
            <a:pPr>
              <a:defRPr/>
            </a:pPr>
            <a:fld id="{F6158091-2F3B-0B47-9701-890DC992EA4E}" type="datetime1">
              <a:rPr lang="en-US"/>
              <a:pPr>
                <a:defRPr/>
              </a:pPr>
              <a:t>7/31/25</a:t>
            </a:fld>
            <a:endParaRPr lang="en-US"/>
          </a:p>
        </p:txBody>
      </p:sp>
      <p:sp>
        <p:nvSpPr>
          <p:cNvPr id="5" name="Footer Placeholder 4">
            <a:extLst>
              <a:ext uri="{FF2B5EF4-FFF2-40B4-BE49-F238E27FC236}">
                <a16:creationId xmlns:a16="http://schemas.microsoft.com/office/drawing/2014/main" id="{B4B0F93D-D8CD-CB4B-4167-1E9A667A9BD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defRPr>
            </a:lvl1pPr>
          </a:lstStyle>
          <a:p>
            <a:pPr>
              <a:defRPr/>
            </a:pPr>
            <a:endParaRPr lang="en-US"/>
          </a:p>
        </p:txBody>
      </p:sp>
      <p:sp>
        <p:nvSpPr>
          <p:cNvPr id="6" name="Slide Number Placeholder 5">
            <a:extLst>
              <a:ext uri="{FF2B5EF4-FFF2-40B4-BE49-F238E27FC236}">
                <a16:creationId xmlns:a16="http://schemas.microsoft.com/office/drawing/2014/main" id="{82F3A1F0-6DB1-0FC4-BE4C-500964E31A7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defRPr>
            </a:lvl1pPr>
          </a:lstStyle>
          <a:p>
            <a:pPr>
              <a:defRPr/>
            </a:pPr>
            <a:fld id="{42E6EC58-7683-EE4A-9D0C-12D92653C97B}"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888" r:id="rId1"/>
    <p:sldLayoutId id="2147483889" r:id="rId2"/>
    <p:sldLayoutId id="2147483890" r:id="rId3"/>
    <p:sldLayoutId id="2147483891" r:id="rId4"/>
    <p:sldLayoutId id="2147483892" r:id="rId5"/>
    <p:sldLayoutId id="2147483893" r:id="rId6"/>
    <p:sldLayoutId id="2147483880" r:id="rId7"/>
    <p:sldLayoutId id="2147483881" r:id="rId8"/>
    <p:sldLayoutId id="2147483882" r:id="rId9"/>
    <p:sldLayoutId id="2147483883" r:id="rId10"/>
    <p:sldLayoutId id="2147483884" r:id="rId11"/>
    <p:sldLayoutId id="2147483885" r:id="rId12"/>
    <p:sldLayoutId id="2147483886" r:id="rId13"/>
    <p:sldLayoutId id="2147483887" r:id="rId14"/>
  </p:sldLayoutIdLst>
  <p:transition spd="slow"/>
  <p:hf hdr="0" ftr="0" dt="0"/>
  <p:txStyles>
    <p:titleStyle>
      <a:lvl1pPr algn="l" rtl="0" eaLnBrk="1" fontAlgn="base" latinLnBrk="1" hangingPunct="1">
        <a:lnSpc>
          <a:spcPct val="90000"/>
        </a:lnSpc>
        <a:spcBef>
          <a:spcPct val="0"/>
        </a:spcBef>
        <a:spcAft>
          <a:spcPct val="0"/>
        </a:spcAft>
        <a:defRPr sz="4400" kern="1200">
          <a:solidFill>
            <a:schemeClr val="tx1"/>
          </a:solidFill>
          <a:latin typeface="+mj-lt"/>
          <a:ea typeface="+mj-ea"/>
          <a:cs typeface="+mj-cs"/>
        </a:defRPr>
      </a:lvl1pPr>
      <a:lvl2pPr algn="l" rtl="0" eaLnBrk="1" fontAlgn="base" latinLnBrk="1" hangingPunct="1">
        <a:lnSpc>
          <a:spcPct val="90000"/>
        </a:lnSpc>
        <a:spcBef>
          <a:spcPct val="0"/>
        </a:spcBef>
        <a:spcAft>
          <a:spcPct val="0"/>
        </a:spcAft>
        <a:defRPr sz="4400">
          <a:solidFill>
            <a:schemeClr val="tx1"/>
          </a:solidFill>
          <a:latin typeface="Calibri Light" panose="020F0302020204030204" pitchFamily="34" charset="0"/>
        </a:defRPr>
      </a:lvl2pPr>
      <a:lvl3pPr algn="l" rtl="0" eaLnBrk="1" fontAlgn="base" latinLnBrk="1" hangingPunct="1">
        <a:lnSpc>
          <a:spcPct val="90000"/>
        </a:lnSpc>
        <a:spcBef>
          <a:spcPct val="0"/>
        </a:spcBef>
        <a:spcAft>
          <a:spcPct val="0"/>
        </a:spcAft>
        <a:defRPr sz="4400">
          <a:solidFill>
            <a:schemeClr val="tx1"/>
          </a:solidFill>
          <a:latin typeface="Calibri Light" panose="020F0302020204030204" pitchFamily="34" charset="0"/>
        </a:defRPr>
      </a:lvl3pPr>
      <a:lvl4pPr algn="l" rtl="0" eaLnBrk="1" fontAlgn="base" latinLnBrk="1" hangingPunct="1">
        <a:lnSpc>
          <a:spcPct val="90000"/>
        </a:lnSpc>
        <a:spcBef>
          <a:spcPct val="0"/>
        </a:spcBef>
        <a:spcAft>
          <a:spcPct val="0"/>
        </a:spcAft>
        <a:defRPr sz="4400">
          <a:solidFill>
            <a:schemeClr val="tx1"/>
          </a:solidFill>
          <a:latin typeface="Calibri Light" panose="020F0302020204030204" pitchFamily="34" charset="0"/>
        </a:defRPr>
      </a:lvl4pPr>
      <a:lvl5pPr algn="l" rtl="0" eaLnBrk="1" fontAlgn="base" latinLnBrk="1" hangingPunct="1">
        <a:lnSpc>
          <a:spcPct val="90000"/>
        </a:lnSpc>
        <a:spcBef>
          <a:spcPct val="0"/>
        </a:spcBef>
        <a:spcAft>
          <a:spcPct val="0"/>
        </a:spcAft>
        <a:defRPr sz="4400">
          <a:solidFill>
            <a:schemeClr val="tx1"/>
          </a:solidFill>
          <a:latin typeface="Calibri Light" panose="020F0302020204030204" pitchFamily="34" charset="0"/>
        </a:defRPr>
      </a:lvl5pPr>
      <a:lvl6pPr marL="457200" algn="l" rtl="0" eaLnBrk="1" fontAlgn="base" latinLnBrk="1"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rtl="0" eaLnBrk="1" fontAlgn="base" latinLnBrk="1"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rtl="0" eaLnBrk="1" fontAlgn="base" latinLnBrk="1"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rtl="0" eaLnBrk="1" fontAlgn="base" latinLnBrk="1" hangingPunct="1">
        <a:lnSpc>
          <a:spcPct val="90000"/>
        </a:lnSpc>
        <a:spcBef>
          <a:spcPct val="0"/>
        </a:spcBef>
        <a:spcAft>
          <a:spcPct val="0"/>
        </a:spcAft>
        <a:defRPr sz="4400">
          <a:solidFill>
            <a:schemeClr val="tx1"/>
          </a:solidFill>
          <a:latin typeface="Calibri Light" panose="020F0302020204030204" pitchFamily="34" charset="0"/>
        </a:defRPr>
      </a:lvl9pPr>
    </p:titleStyle>
    <p:bodyStyle>
      <a:lvl1pPr marL="228600" indent="-228600" algn="l" rtl="0" eaLnBrk="1" fontAlgn="base" latinLnBrk="1" hangingPunct="1">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1" fontAlgn="base" latinLnBrk="1" hangingPunct="1">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1" fontAlgn="base" latinLnBrk="1" hangingPunct="1">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1" fontAlgn="base" latinLnBrk="1"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1" fontAlgn="base" latinLnBrk="1"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386" name="Title Placeholder 1">
            <a:extLst>
              <a:ext uri="{FF2B5EF4-FFF2-40B4-BE49-F238E27FC236}">
                <a16:creationId xmlns:a16="http://schemas.microsoft.com/office/drawing/2014/main" id="{79AE50BA-11F1-FFC8-B254-22E7B174DB65}"/>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6387" name="Text Placeholder 2">
            <a:extLst>
              <a:ext uri="{FF2B5EF4-FFF2-40B4-BE49-F238E27FC236}">
                <a16:creationId xmlns:a16="http://schemas.microsoft.com/office/drawing/2014/main" id="{3C392A64-C276-DFA7-FAFC-CD3A7029F763}"/>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a:extLst>
              <a:ext uri="{FF2B5EF4-FFF2-40B4-BE49-F238E27FC236}">
                <a16:creationId xmlns:a16="http://schemas.microsoft.com/office/drawing/2014/main" id="{FBFC780C-5EC7-D243-448A-7BD2538AAFD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defRPr>
            </a:lvl1pPr>
          </a:lstStyle>
          <a:p>
            <a:pPr>
              <a:defRPr/>
            </a:pPr>
            <a:fld id="{60821E92-67A7-A241-BEA6-7ED48D03C983}" type="datetime1">
              <a:rPr lang="en-US"/>
              <a:pPr>
                <a:defRPr/>
              </a:pPr>
              <a:t>7/31/25</a:t>
            </a:fld>
            <a:endParaRPr lang="en-US" dirty="0"/>
          </a:p>
        </p:txBody>
      </p:sp>
      <p:sp>
        <p:nvSpPr>
          <p:cNvPr id="6" name="Slide Number Placeholder 5">
            <a:extLst>
              <a:ext uri="{FF2B5EF4-FFF2-40B4-BE49-F238E27FC236}">
                <a16:creationId xmlns:a16="http://schemas.microsoft.com/office/drawing/2014/main" id="{F3E541CD-1C26-ACBA-A9E4-E73BA201726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defRPr>
            </a:lvl1pPr>
          </a:lstStyle>
          <a:p>
            <a:pPr>
              <a:defRPr/>
            </a:pPr>
            <a:fld id="{06ACABAF-9651-6D42-B934-3A9027D49DE0}" type="slidenum">
              <a:rPr lang="en-US"/>
              <a:pPr>
                <a:defRPr/>
              </a:pPr>
              <a:t>‹#›</a:t>
            </a:fld>
            <a:endParaRPr lang="en-US" dirty="0"/>
          </a:p>
        </p:txBody>
      </p:sp>
    </p:spTree>
  </p:cSld>
  <p:clrMap bg1="lt1" tx1="dk1" bg2="lt2" tx2="dk2" accent1="accent1" accent2="accent2" accent3="accent3" accent4="accent4" accent5="accent5" accent6="accent6" hlink="hlink" folHlink="folHlink"/>
  <p:sldLayoutIdLst>
    <p:sldLayoutId id="2147483894" r:id="rId1"/>
    <p:sldLayoutId id="2147483895" r:id="rId2"/>
    <p:sldLayoutId id="2147483896" r:id="rId3"/>
    <p:sldLayoutId id="2147483897" r:id="rId4"/>
    <p:sldLayoutId id="2147483898" r:id="rId5"/>
    <p:sldLayoutId id="2147483899" r:id="rId6"/>
    <p:sldLayoutId id="2147483900" r:id="rId7"/>
    <p:sldLayoutId id="2147483901" r:id="rId8"/>
    <p:sldLayoutId id="2147483902" r:id="rId9"/>
    <p:sldLayoutId id="2147483903" r:id="rId10"/>
    <p:sldLayoutId id="2147483904" r:id="rId11"/>
    <p:sldLayoutId id="2147483905" r:id="rId12"/>
    <p:sldLayoutId id="2147483906" r:id="rId13"/>
    <p:sldLayoutId id="2147483907" r:id="rId14"/>
  </p:sldLayoutIdLst>
  <p:transition spd="slow"/>
  <p:hf hdr="0" ftr="0" dt="0"/>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j-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j-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j-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j-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7.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6.xml"/><Relationship Id="rId1" Type="http://schemas.openxmlformats.org/officeDocument/2006/relationships/tags" Target="../tags/tag8.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6.xml"/><Relationship Id="rId1" Type="http://schemas.openxmlformats.org/officeDocument/2006/relationships/tags" Target="../tags/tag9.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6.xml"/><Relationship Id="rId1" Type="http://schemas.openxmlformats.org/officeDocument/2006/relationships/tags" Target="../tags/tag10.xml"/><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6.xml"/><Relationship Id="rId1" Type="http://schemas.openxmlformats.org/officeDocument/2006/relationships/tags" Target="../tags/tag11.xml"/><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6.xml"/><Relationship Id="rId1" Type="http://schemas.openxmlformats.org/officeDocument/2006/relationships/tags" Target="../tags/tag12.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6.xml"/><Relationship Id="rId1" Type="http://schemas.openxmlformats.org/officeDocument/2006/relationships/tags" Target="../tags/tag13.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6.xml"/><Relationship Id="rId1" Type="http://schemas.openxmlformats.org/officeDocument/2006/relationships/tags" Target="../tags/tag14.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6.xml"/><Relationship Id="rId1" Type="http://schemas.openxmlformats.org/officeDocument/2006/relationships/tags" Target="../tags/tag15.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6.xml"/><Relationship Id="rId1" Type="http://schemas.openxmlformats.org/officeDocument/2006/relationships/tags" Target="../tags/tag16.xml"/><Relationship Id="rId4" Type="http://schemas.openxmlformats.org/officeDocument/2006/relationships/image" Target="../media/image8.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6.xml"/><Relationship Id="rId1" Type="http://schemas.openxmlformats.org/officeDocument/2006/relationships/tags" Target="../tags/tag1.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6.xml"/><Relationship Id="rId1" Type="http://schemas.openxmlformats.org/officeDocument/2006/relationships/tags" Target="../tags/tag17.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6.xml"/><Relationship Id="rId1" Type="http://schemas.openxmlformats.org/officeDocument/2006/relationships/tags" Target="../tags/tag18.xml"/><Relationship Id="rId4" Type="http://schemas.openxmlformats.org/officeDocument/2006/relationships/image" Target="../media/image9.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6.xml"/><Relationship Id="rId1" Type="http://schemas.openxmlformats.org/officeDocument/2006/relationships/tags" Target="../tags/tag19.xml"/><Relationship Id="rId4" Type="http://schemas.openxmlformats.org/officeDocument/2006/relationships/image" Target="../media/image10.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6.xml"/><Relationship Id="rId1" Type="http://schemas.openxmlformats.org/officeDocument/2006/relationships/tags" Target="../tags/tag20.xml"/><Relationship Id="rId5" Type="http://schemas.openxmlformats.org/officeDocument/2006/relationships/image" Target="../media/image12.png"/><Relationship Id="rId4" Type="http://schemas.openxmlformats.org/officeDocument/2006/relationships/image" Target="../media/image11.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6.xml"/><Relationship Id="rId1" Type="http://schemas.openxmlformats.org/officeDocument/2006/relationships/tags" Target="../tags/tag21.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6.xml"/><Relationship Id="rId1" Type="http://schemas.openxmlformats.org/officeDocument/2006/relationships/tags" Target="../tags/tag22.xml"/><Relationship Id="rId4" Type="http://schemas.openxmlformats.org/officeDocument/2006/relationships/image" Target="../media/image13.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6.xml"/><Relationship Id="rId1" Type="http://schemas.openxmlformats.org/officeDocument/2006/relationships/tags" Target="../tags/tag23.xml"/><Relationship Id="rId4" Type="http://schemas.openxmlformats.org/officeDocument/2006/relationships/image" Target="../media/image14.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7.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6.xml"/><Relationship Id="rId1" Type="http://schemas.openxmlformats.org/officeDocument/2006/relationships/tags" Target="../tags/tag24.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6.xml"/><Relationship Id="rId1" Type="http://schemas.openxmlformats.org/officeDocument/2006/relationships/tags" Target="../tags/tag25.xml"/><Relationship Id="rId4" Type="http://schemas.openxmlformats.org/officeDocument/2006/relationships/image" Target="../media/image15.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6.xml"/><Relationship Id="rId1" Type="http://schemas.openxmlformats.org/officeDocument/2006/relationships/tags" Target="../tags/tag2.xm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6.xml"/><Relationship Id="rId1" Type="http://schemas.openxmlformats.org/officeDocument/2006/relationships/tags" Target="../tags/tag26.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6.xml"/><Relationship Id="rId1" Type="http://schemas.openxmlformats.org/officeDocument/2006/relationships/tags" Target="../tags/tag27.xml"/><Relationship Id="rId4" Type="http://schemas.openxmlformats.org/officeDocument/2006/relationships/image" Target="../media/image16.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26.xml"/><Relationship Id="rId1" Type="http://schemas.openxmlformats.org/officeDocument/2006/relationships/tags" Target="../tags/tag28.xml"/><Relationship Id="rId4" Type="http://schemas.openxmlformats.org/officeDocument/2006/relationships/image" Target="../media/image17.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26.xml"/><Relationship Id="rId1" Type="http://schemas.openxmlformats.org/officeDocument/2006/relationships/tags" Target="../tags/tag29.xml"/><Relationship Id="rId4" Type="http://schemas.openxmlformats.org/officeDocument/2006/relationships/image" Target="../media/image18.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26.xml"/><Relationship Id="rId1" Type="http://schemas.openxmlformats.org/officeDocument/2006/relationships/tags" Target="../tags/tag30.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26.xml"/><Relationship Id="rId1" Type="http://schemas.openxmlformats.org/officeDocument/2006/relationships/tags" Target="../tags/tag31.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26.xml"/><Relationship Id="rId1" Type="http://schemas.openxmlformats.org/officeDocument/2006/relationships/tags" Target="../tags/tag32.xml"/><Relationship Id="rId5" Type="http://schemas.openxmlformats.org/officeDocument/2006/relationships/image" Target="../media/image20.png"/><Relationship Id="rId4" Type="http://schemas.openxmlformats.org/officeDocument/2006/relationships/image" Target="../media/image19.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26.xml"/><Relationship Id="rId1" Type="http://schemas.openxmlformats.org/officeDocument/2006/relationships/tags" Target="../tags/tag33.xml"/><Relationship Id="rId4" Type="http://schemas.openxmlformats.org/officeDocument/2006/relationships/image" Target="../media/image21.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26.xml"/><Relationship Id="rId1" Type="http://schemas.openxmlformats.org/officeDocument/2006/relationships/tags" Target="../tags/tag34.xml"/><Relationship Id="rId4" Type="http://schemas.openxmlformats.org/officeDocument/2006/relationships/image" Target="../media/image22.pn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26.xml"/><Relationship Id="rId1" Type="http://schemas.openxmlformats.org/officeDocument/2006/relationships/tags" Target="../tags/tag35.xml"/><Relationship Id="rId5" Type="http://schemas.openxmlformats.org/officeDocument/2006/relationships/image" Target="../media/image24.png"/><Relationship Id="rId4" Type="http://schemas.openxmlformats.org/officeDocument/2006/relationships/image" Target="../media/image23.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6.xml"/><Relationship Id="rId1" Type="http://schemas.openxmlformats.org/officeDocument/2006/relationships/tags" Target="../tags/tag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7.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26.xml"/><Relationship Id="rId1" Type="http://schemas.openxmlformats.org/officeDocument/2006/relationships/tags" Target="../tags/tag36.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26.xml"/><Relationship Id="rId1" Type="http://schemas.openxmlformats.org/officeDocument/2006/relationships/tags" Target="../tags/tag37.xml"/></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26.xml"/><Relationship Id="rId1" Type="http://schemas.openxmlformats.org/officeDocument/2006/relationships/tags" Target="../tags/tag38.xm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26.xml"/><Relationship Id="rId1" Type="http://schemas.openxmlformats.org/officeDocument/2006/relationships/tags" Target="../tags/tag39.xml"/></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26.xml"/><Relationship Id="rId1" Type="http://schemas.openxmlformats.org/officeDocument/2006/relationships/tags" Target="../tags/tag40.xm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26.xml"/><Relationship Id="rId1" Type="http://schemas.openxmlformats.org/officeDocument/2006/relationships/tags" Target="../tags/tag41.xml"/><Relationship Id="rId4" Type="http://schemas.openxmlformats.org/officeDocument/2006/relationships/image" Target="../media/image25.png"/></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26.xml"/><Relationship Id="rId1" Type="http://schemas.openxmlformats.org/officeDocument/2006/relationships/tags" Target="../tags/tag42.xml"/><Relationship Id="rId4" Type="http://schemas.openxmlformats.org/officeDocument/2006/relationships/image" Target="../media/image26.png"/></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26.xml"/><Relationship Id="rId1" Type="http://schemas.openxmlformats.org/officeDocument/2006/relationships/tags" Target="../tags/tag43.xml"/></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26.xml"/><Relationship Id="rId1" Type="http://schemas.openxmlformats.org/officeDocument/2006/relationships/tags" Target="../tags/tag4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7.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6.xml"/><Relationship Id="rId1" Type="http://schemas.openxmlformats.org/officeDocument/2006/relationships/tags" Target="../tags/tag4.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6.xml"/><Relationship Id="rId1" Type="http://schemas.openxmlformats.org/officeDocument/2006/relationships/tags" Target="../tags/tag5.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6.xml"/><Relationship Id="rId1" Type="http://schemas.openxmlformats.org/officeDocument/2006/relationships/tags" Target="../tags/tag6.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6.xml"/><Relationship Id="rId1" Type="http://schemas.openxmlformats.org/officeDocument/2006/relationships/tags" Target="../tags/tag7.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29A9DC-50FB-6F8A-741F-AD4303E615F8}"/>
              </a:ext>
            </a:extLst>
          </p:cNvPr>
          <p:cNvSpPr>
            <a:spLocks noGrp="1"/>
          </p:cNvSpPr>
          <p:nvPr>
            <p:ph type="ctrTitle"/>
          </p:nvPr>
        </p:nvSpPr>
        <p:spPr>
          <a:xfrm>
            <a:off x="0" y="1421001"/>
            <a:ext cx="12192000" cy="2158674"/>
          </a:xfrm>
        </p:spPr>
        <p:txBody>
          <a:bodyPr>
            <a:normAutofit/>
          </a:bodyPr>
          <a:lstStyle/>
          <a:p>
            <a:r>
              <a:rPr lang="en-US" sz="4000" dirty="0"/>
              <a:t>WorldGuard: Software Isolation in RISC-V and Vyond</a:t>
            </a:r>
          </a:p>
        </p:txBody>
      </p:sp>
      <p:sp>
        <p:nvSpPr>
          <p:cNvPr id="3" name="Subtitle 2">
            <a:extLst>
              <a:ext uri="{FF2B5EF4-FFF2-40B4-BE49-F238E27FC236}">
                <a16:creationId xmlns:a16="http://schemas.microsoft.com/office/drawing/2014/main" id="{C9CB5765-2247-4C9A-D59C-D6CD8DC3D638}"/>
              </a:ext>
            </a:extLst>
          </p:cNvPr>
          <p:cNvSpPr>
            <a:spLocks noGrp="1"/>
          </p:cNvSpPr>
          <p:nvPr>
            <p:ph type="subTitle" idx="1"/>
          </p:nvPr>
        </p:nvSpPr>
        <p:spPr>
          <a:xfrm>
            <a:off x="1432560" y="4245786"/>
            <a:ext cx="9144000" cy="1286841"/>
          </a:xfrm>
        </p:spPr>
        <p:txBody>
          <a:bodyPr>
            <a:normAutofit fontScale="70000" lnSpcReduction="20000"/>
          </a:bodyPr>
          <a:lstStyle/>
          <a:p>
            <a:r>
              <a:rPr lang="en-US" dirty="0" err="1"/>
              <a:t>Sungkeun</a:t>
            </a:r>
            <a:r>
              <a:rPr lang="en-US" dirty="0"/>
              <a:t> Kim</a:t>
            </a:r>
          </a:p>
          <a:p>
            <a:r>
              <a:rPr lang="en-US" dirty="0"/>
              <a:t>Security&amp;Privacy Team</a:t>
            </a:r>
          </a:p>
          <a:p>
            <a:r>
              <a:rPr lang="en-US" dirty="0"/>
              <a:t>Samsung Research</a:t>
            </a:r>
          </a:p>
          <a:p>
            <a:r>
              <a:rPr lang="en-US" dirty="0"/>
              <a:t>July31, 2025</a:t>
            </a:r>
          </a:p>
        </p:txBody>
      </p:sp>
    </p:spTree>
    <p:extLst>
      <p:ext uri="{BB962C8B-B14F-4D97-AF65-F5344CB8AC3E}">
        <p14:creationId xmlns:p14="http://schemas.microsoft.com/office/powerpoint/2010/main" val="687622236"/>
      </p:ext>
    </p:extLst>
  </p:cSld>
  <p:clrMapOvr>
    <a:masterClrMapping/>
  </p:clrMapOvr>
  <p:transition spd="slow" advTm="2278"/>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E9F6E3-9955-4D56-0DE2-3F8FA6E550DE}"/>
            </a:ext>
          </a:extLst>
        </p:cNvPr>
        <p:cNvGrpSpPr/>
        <p:nvPr/>
      </p:nvGrpSpPr>
      <p:grpSpPr>
        <a:xfrm>
          <a:off x="0" y="0"/>
          <a:ext cx="0" cy="0"/>
          <a:chOff x="0" y="0"/>
          <a:chExt cx="0" cy="0"/>
        </a:xfrm>
      </p:grpSpPr>
      <p:sp>
        <p:nvSpPr>
          <p:cNvPr id="39937" name="Title 1">
            <a:extLst>
              <a:ext uri="{FF2B5EF4-FFF2-40B4-BE49-F238E27FC236}">
                <a16:creationId xmlns:a16="http://schemas.microsoft.com/office/drawing/2014/main" id="{D1E97025-74C3-D835-3489-D0FB5225FA7E}"/>
              </a:ext>
            </a:extLst>
          </p:cNvPr>
          <p:cNvSpPr>
            <a:spLocks noGrp="1" noChangeArrowheads="1"/>
          </p:cNvSpPr>
          <p:nvPr>
            <p:ph type="title"/>
          </p:nvPr>
        </p:nvSpPr>
        <p:spPr>
          <a:xfrm>
            <a:off x="715963" y="1639888"/>
            <a:ext cx="9329737" cy="814387"/>
          </a:xfrm>
        </p:spPr>
        <p:txBody>
          <a:bodyPr>
            <a:normAutofit/>
          </a:bodyPr>
          <a:lstStyle/>
          <a:p>
            <a:pPr eaLnBrk="1" hangingPunct="1"/>
            <a:r>
              <a:rPr lang="en-US" dirty="0"/>
              <a:t>WorldGuard</a:t>
            </a:r>
            <a:endParaRPr lang="en-US" altLang="en-US" dirty="0">
              <a:latin typeface="Tw Cen MT" panose="020B0602020104020603" pitchFamily="34" charset="77"/>
              <a:ea typeface="Tw Cen MT" panose="020B0602020104020603" pitchFamily="34" charset="77"/>
              <a:cs typeface="Tw Cen MT" panose="020B0602020104020603" pitchFamily="34" charset="77"/>
            </a:endParaRPr>
          </a:p>
        </p:txBody>
      </p:sp>
    </p:spTree>
    <p:extLst>
      <p:ext uri="{BB962C8B-B14F-4D97-AF65-F5344CB8AC3E}">
        <p14:creationId xmlns:p14="http://schemas.microsoft.com/office/powerpoint/2010/main" val="1326111260"/>
      </p:ext>
    </p:extLst>
  </p:cSld>
  <p:clrMapOvr>
    <a:masterClrMapping/>
  </p:clrMapOvr>
  <p:transition spd="slow" advTm="525"/>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Title 1">
            <a:extLst>
              <a:ext uri="{FF2B5EF4-FFF2-40B4-BE49-F238E27FC236}">
                <a16:creationId xmlns:a16="http://schemas.microsoft.com/office/drawing/2014/main" id="{88D93F86-CCCA-11A8-00EE-F407B488118C}"/>
              </a:ext>
            </a:extLst>
          </p:cNvPr>
          <p:cNvSpPr>
            <a:spLocks noGrp="1" noChangeArrowheads="1"/>
          </p:cNvSpPr>
          <p:nvPr>
            <p:ph type="title"/>
          </p:nvPr>
        </p:nvSpPr>
        <p:spPr>
          <a:xfrm>
            <a:off x="838200" y="203200"/>
            <a:ext cx="10515600" cy="815975"/>
          </a:xfrm>
        </p:spPr>
        <p:txBody>
          <a:bodyPr/>
          <a:lstStyle/>
          <a:p>
            <a:pPr eaLnBrk="1" hangingPunct="1"/>
            <a:r>
              <a:rPr lang="en-US" altLang="en-US" dirty="0">
                <a:latin typeface="Tw Cen MT" panose="020B0602020104020603" pitchFamily="34" charset="77"/>
                <a:ea typeface="Tw Cen MT" panose="020B0602020104020603" pitchFamily="34" charset="77"/>
                <a:cs typeface="Tw Cen MT" panose="020B0602020104020603" pitchFamily="34" charset="77"/>
              </a:rPr>
              <a:t>Introduction to WorldGuard (WG)</a:t>
            </a:r>
          </a:p>
        </p:txBody>
      </p:sp>
      <p:sp>
        <p:nvSpPr>
          <p:cNvPr id="33795" name="Slide Number Placeholder 3">
            <a:extLst>
              <a:ext uri="{FF2B5EF4-FFF2-40B4-BE49-F238E27FC236}">
                <a16:creationId xmlns:a16="http://schemas.microsoft.com/office/drawing/2014/main" id="{1EF90278-5559-D896-9EBA-9981E9CECC8C}"/>
              </a:ext>
            </a:extLst>
          </p:cNvPr>
          <p:cNvSpPr>
            <a:spLocks noGrp="1" noChangeArrowheads="1"/>
          </p:cNvSpPr>
          <p:nvPr>
            <p:ph type="sldNum" sz="quarter" idx="1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Light" panose="020F03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Light" panose="020F03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Light" panose="020F03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Light" panose="020F03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Light" panose="020F03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Light" panose="020F03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Light" panose="020F03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Light" panose="020F03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Light" panose="020F0302020204030204" pitchFamily="34" charset="0"/>
              </a:defRPr>
            </a:lvl9pPr>
          </a:lstStyle>
          <a:p>
            <a:pPr>
              <a:lnSpc>
                <a:spcPct val="100000"/>
              </a:lnSpc>
              <a:spcBef>
                <a:spcPct val="0"/>
              </a:spcBef>
              <a:buFontTx/>
              <a:buNone/>
            </a:pPr>
            <a:fld id="{202E6D33-1E87-5F41-8DAD-CC7F339C9EF3}" type="slidenum">
              <a:rPr lang="en-US" altLang="en-US" sz="1200">
                <a:solidFill>
                  <a:srgbClr val="898989"/>
                </a:solidFill>
                <a:latin typeface="Tw Cen MT" panose="020B0602020104020603" pitchFamily="34" charset="77"/>
              </a:rPr>
              <a:pPr>
                <a:lnSpc>
                  <a:spcPct val="100000"/>
                </a:lnSpc>
                <a:spcBef>
                  <a:spcPct val="0"/>
                </a:spcBef>
                <a:buFontTx/>
                <a:buNone/>
              </a:pPr>
              <a:t>11</a:t>
            </a:fld>
            <a:endParaRPr lang="en-US" altLang="en-US" sz="1200">
              <a:solidFill>
                <a:srgbClr val="898989"/>
              </a:solidFill>
              <a:latin typeface="Tw Cen MT" panose="020B0602020104020603" pitchFamily="34" charset="77"/>
            </a:endParaRPr>
          </a:p>
        </p:txBody>
      </p:sp>
      <p:sp>
        <p:nvSpPr>
          <p:cNvPr id="33797" name="AutoShape 2" descr="Meltdown">
            <a:extLst>
              <a:ext uri="{FF2B5EF4-FFF2-40B4-BE49-F238E27FC236}">
                <a16:creationId xmlns:a16="http://schemas.microsoft.com/office/drawing/2014/main" id="{D99CDCC7-8B73-7407-4774-ADCB631821F7}"/>
              </a:ext>
            </a:extLst>
          </p:cNvPr>
          <p:cNvSpPr>
            <a:spLocks noChangeAspect="1" noChangeArrowheads="1"/>
          </p:cNvSpPr>
          <p:nvPr/>
        </p:nvSpPr>
        <p:spPr bwMode="auto">
          <a:xfrm>
            <a:off x="5943600" y="327660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Light" panose="020F03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Light" panose="020F03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Light" panose="020F03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Light" panose="020F03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Light" panose="020F03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Light" panose="020F03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Light" panose="020F03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Light" panose="020F03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Light" panose="020F0302020204030204" pitchFamily="34" charset="0"/>
              </a:defRPr>
            </a:lvl9pPr>
          </a:lstStyle>
          <a:p>
            <a:pPr>
              <a:lnSpc>
                <a:spcPct val="100000"/>
              </a:lnSpc>
              <a:spcBef>
                <a:spcPct val="0"/>
              </a:spcBef>
              <a:buFontTx/>
              <a:buNone/>
            </a:pPr>
            <a:endParaRPr lang="en-US" altLang="en-US" sz="1800">
              <a:latin typeface="Calibri" panose="020F0502020204030204" pitchFamily="34" charset="0"/>
            </a:endParaRPr>
          </a:p>
        </p:txBody>
      </p:sp>
      <p:sp>
        <p:nvSpPr>
          <p:cNvPr id="2" name="내용 개체 틀 1">
            <a:extLst>
              <a:ext uri="{FF2B5EF4-FFF2-40B4-BE49-F238E27FC236}">
                <a16:creationId xmlns:a16="http://schemas.microsoft.com/office/drawing/2014/main" id="{C1542345-86BE-58B9-730F-FF95C84D8CAB}"/>
              </a:ext>
            </a:extLst>
          </p:cNvPr>
          <p:cNvSpPr>
            <a:spLocks noGrp="1"/>
          </p:cNvSpPr>
          <p:nvPr>
            <p:ph sz="quarter" idx="12"/>
          </p:nvPr>
        </p:nvSpPr>
        <p:spPr>
          <a:xfrm>
            <a:off x="838200" y="1374634"/>
            <a:ext cx="10515600" cy="4817418"/>
          </a:xfrm>
        </p:spPr>
        <p:txBody>
          <a:bodyPr/>
          <a:lstStyle/>
          <a:p>
            <a:r>
              <a:rPr lang="en-US" altLang="ko-KR" dirty="0"/>
              <a:t>A hardware-based software isolation solution for RISC-V cores</a:t>
            </a:r>
          </a:p>
          <a:p>
            <a:r>
              <a:rPr kumimoji="1" lang="en-US" altLang="ko-KR" dirty="0"/>
              <a:t>It leverages logical enforcement strategy to isolate</a:t>
            </a:r>
          </a:p>
          <a:p>
            <a:r>
              <a:rPr lang="en-US" altLang="ko-KR" dirty="0"/>
              <a:t>WG provides software execution contexts known as "worlds", beyond which software cannot reach. </a:t>
            </a:r>
          </a:p>
          <a:p>
            <a:pPr lvl="1"/>
            <a:r>
              <a:rPr lang="en-US" altLang="ko-KR" dirty="0"/>
              <a:t>World is referred to World ID (WID)</a:t>
            </a:r>
          </a:p>
        </p:txBody>
      </p:sp>
    </p:spTree>
    <p:custDataLst>
      <p:tags r:id="rId1"/>
    </p:custDataLst>
    <p:extLst>
      <p:ext uri="{BB962C8B-B14F-4D97-AF65-F5344CB8AC3E}">
        <p14:creationId xmlns:p14="http://schemas.microsoft.com/office/powerpoint/2010/main" val="1124338891"/>
      </p:ext>
    </p:extLst>
  </p:cSld>
  <p:clrMapOvr>
    <a:masterClrMapping/>
  </p:clrMapOvr>
  <p:transition spd="slow" advTm="666"/>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E9884B-E150-4E5C-86B4-AE8935A20C7B}"/>
            </a:ext>
          </a:extLst>
        </p:cNvPr>
        <p:cNvGrpSpPr/>
        <p:nvPr/>
      </p:nvGrpSpPr>
      <p:grpSpPr>
        <a:xfrm>
          <a:off x="0" y="0"/>
          <a:ext cx="0" cy="0"/>
          <a:chOff x="0" y="0"/>
          <a:chExt cx="0" cy="0"/>
        </a:xfrm>
      </p:grpSpPr>
      <p:sp>
        <p:nvSpPr>
          <p:cNvPr id="33793" name="Title 1">
            <a:extLst>
              <a:ext uri="{FF2B5EF4-FFF2-40B4-BE49-F238E27FC236}">
                <a16:creationId xmlns:a16="http://schemas.microsoft.com/office/drawing/2014/main" id="{AA6EAF14-09CD-4B51-B8CA-856F344D40B3}"/>
              </a:ext>
            </a:extLst>
          </p:cNvPr>
          <p:cNvSpPr>
            <a:spLocks noGrp="1" noChangeArrowheads="1"/>
          </p:cNvSpPr>
          <p:nvPr>
            <p:ph type="title"/>
          </p:nvPr>
        </p:nvSpPr>
        <p:spPr>
          <a:xfrm>
            <a:off x="838200" y="203200"/>
            <a:ext cx="10515600" cy="815975"/>
          </a:xfrm>
        </p:spPr>
        <p:txBody>
          <a:bodyPr/>
          <a:lstStyle/>
          <a:p>
            <a:pPr eaLnBrk="1" hangingPunct="1"/>
            <a:r>
              <a:rPr lang="en-US" altLang="en-US" dirty="0">
                <a:latin typeface="Tw Cen MT" panose="020B0602020104020603" pitchFamily="34" charset="77"/>
                <a:ea typeface="Tw Cen MT" panose="020B0602020104020603" pitchFamily="34" charset="77"/>
                <a:cs typeface="Tw Cen MT" panose="020B0602020104020603" pitchFamily="34" charset="77"/>
              </a:rPr>
              <a:t>Key Concepts</a:t>
            </a:r>
          </a:p>
        </p:txBody>
      </p:sp>
      <p:sp>
        <p:nvSpPr>
          <p:cNvPr id="33795" name="Slide Number Placeholder 3">
            <a:extLst>
              <a:ext uri="{FF2B5EF4-FFF2-40B4-BE49-F238E27FC236}">
                <a16:creationId xmlns:a16="http://schemas.microsoft.com/office/drawing/2014/main" id="{2D8A1047-A7A1-22B2-0AF6-A456C426EC12}"/>
              </a:ext>
            </a:extLst>
          </p:cNvPr>
          <p:cNvSpPr>
            <a:spLocks noGrp="1" noChangeArrowheads="1"/>
          </p:cNvSpPr>
          <p:nvPr>
            <p:ph type="sldNum" sz="quarter" idx="1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Light" panose="020F03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Light" panose="020F03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Light" panose="020F03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Light" panose="020F03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Light" panose="020F03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Light" panose="020F03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Light" panose="020F03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Light" panose="020F03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Light" panose="020F0302020204030204" pitchFamily="34" charset="0"/>
              </a:defRPr>
            </a:lvl9pPr>
          </a:lstStyle>
          <a:p>
            <a:pPr>
              <a:lnSpc>
                <a:spcPct val="100000"/>
              </a:lnSpc>
              <a:spcBef>
                <a:spcPct val="0"/>
              </a:spcBef>
              <a:buFontTx/>
              <a:buNone/>
            </a:pPr>
            <a:fld id="{202E6D33-1E87-5F41-8DAD-CC7F339C9EF3}" type="slidenum">
              <a:rPr lang="en-US" altLang="en-US" sz="1200">
                <a:solidFill>
                  <a:srgbClr val="898989"/>
                </a:solidFill>
                <a:latin typeface="Tw Cen MT" panose="020B0602020104020603" pitchFamily="34" charset="77"/>
              </a:rPr>
              <a:pPr>
                <a:lnSpc>
                  <a:spcPct val="100000"/>
                </a:lnSpc>
                <a:spcBef>
                  <a:spcPct val="0"/>
                </a:spcBef>
                <a:buFontTx/>
                <a:buNone/>
              </a:pPr>
              <a:t>12</a:t>
            </a:fld>
            <a:endParaRPr lang="en-US" altLang="en-US" sz="1200">
              <a:solidFill>
                <a:srgbClr val="898989"/>
              </a:solidFill>
              <a:latin typeface="Tw Cen MT" panose="020B0602020104020603" pitchFamily="34" charset="77"/>
            </a:endParaRPr>
          </a:p>
        </p:txBody>
      </p:sp>
      <p:sp>
        <p:nvSpPr>
          <p:cNvPr id="33797" name="AutoShape 2" descr="Meltdown">
            <a:extLst>
              <a:ext uri="{FF2B5EF4-FFF2-40B4-BE49-F238E27FC236}">
                <a16:creationId xmlns:a16="http://schemas.microsoft.com/office/drawing/2014/main" id="{F27463BB-373F-5130-44FA-095A76F44C13}"/>
              </a:ext>
            </a:extLst>
          </p:cNvPr>
          <p:cNvSpPr>
            <a:spLocks noChangeAspect="1" noChangeArrowheads="1"/>
          </p:cNvSpPr>
          <p:nvPr/>
        </p:nvSpPr>
        <p:spPr bwMode="auto">
          <a:xfrm>
            <a:off x="5943600" y="327660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Light" panose="020F03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Light" panose="020F03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Light" panose="020F03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Light" panose="020F03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Light" panose="020F03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Light" panose="020F03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Light" panose="020F03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Light" panose="020F03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Light" panose="020F0302020204030204" pitchFamily="34" charset="0"/>
              </a:defRPr>
            </a:lvl9pPr>
          </a:lstStyle>
          <a:p>
            <a:pPr>
              <a:lnSpc>
                <a:spcPct val="100000"/>
              </a:lnSpc>
              <a:spcBef>
                <a:spcPct val="0"/>
              </a:spcBef>
              <a:buFontTx/>
              <a:buNone/>
            </a:pPr>
            <a:endParaRPr lang="en-US" altLang="en-US" sz="1800">
              <a:latin typeface="Calibri" panose="020F0502020204030204" pitchFamily="34" charset="0"/>
            </a:endParaRPr>
          </a:p>
        </p:txBody>
      </p:sp>
      <p:sp>
        <p:nvSpPr>
          <p:cNvPr id="3" name="내용 개체 틀 2">
            <a:extLst>
              <a:ext uri="{FF2B5EF4-FFF2-40B4-BE49-F238E27FC236}">
                <a16:creationId xmlns:a16="http://schemas.microsoft.com/office/drawing/2014/main" id="{D63A67E7-F778-D7A4-26F7-CA8305850221}"/>
              </a:ext>
            </a:extLst>
          </p:cNvPr>
          <p:cNvSpPr>
            <a:spLocks noGrp="1"/>
          </p:cNvSpPr>
          <p:nvPr>
            <p:ph sz="quarter" idx="12"/>
          </p:nvPr>
        </p:nvSpPr>
        <p:spPr>
          <a:xfrm>
            <a:off x="838200" y="1172691"/>
            <a:ext cx="10515600" cy="4817418"/>
          </a:xfrm>
        </p:spPr>
        <p:txBody>
          <a:bodyPr/>
          <a:lstStyle/>
          <a:p>
            <a:r>
              <a:rPr lang="en-US" altLang="ko-KR" dirty="0"/>
              <a:t>A </a:t>
            </a:r>
            <a:r>
              <a:rPr lang="en-US" altLang="ko-KR" dirty="0" err="1"/>
              <a:t>wg-aware</a:t>
            </a:r>
            <a:r>
              <a:rPr lang="en-US" altLang="ko-KR" dirty="0"/>
              <a:t> core</a:t>
            </a:r>
          </a:p>
          <a:p>
            <a:pPr lvl="1"/>
            <a:r>
              <a:rPr lang="en-US" altLang="ko-KR" dirty="0"/>
              <a:t>Contains WID registers needed to mark transactions with WID associated with each active privilege level.</a:t>
            </a:r>
          </a:p>
          <a:p>
            <a:r>
              <a:rPr lang="en-US" altLang="ko-KR" dirty="0"/>
              <a:t>A </a:t>
            </a:r>
            <a:r>
              <a:rPr lang="en-US" altLang="ko-KR" dirty="0" err="1"/>
              <a:t>wgMarker</a:t>
            </a:r>
            <a:endParaRPr lang="en-US" altLang="ko-KR" dirty="0"/>
          </a:p>
          <a:p>
            <a:pPr lvl="1"/>
            <a:r>
              <a:rPr lang="en-US" altLang="ko-KR" dirty="0"/>
              <a:t>Adds the active WID to bus transaction passing through them.</a:t>
            </a:r>
          </a:p>
          <a:p>
            <a:r>
              <a:rPr lang="en-US" altLang="ko-KR" dirty="0"/>
              <a:t>A </a:t>
            </a:r>
            <a:r>
              <a:rPr lang="en-US" altLang="ko-KR" dirty="0" err="1"/>
              <a:t>wg</a:t>
            </a:r>
            <a:r>
              <a:rPr lang="en-US" altLang="ko-KR" dirty="0"/>
              <a:t> checker</a:t>
            </a:r>
          </a:p>
          <a:p>
            <a:pPr lvl="1"/>
            <a:r>
              <a:rPr lang="en-US" altLang="ko-KR" dirty="0"/>
              <a:t>Accept or reject transactions based on:</a:t>
            </a:r>
          </a:p>
          <a:p>
            <a:pPr lvl="2"/>
            <a:r>
              <a:rPr lang="en-US" altLang="ko-KR" dirty="0"/>
              <a:t>Physical address, WID, transaction type (read or write)</a:t>
            </a:r>
          </a:p>
          <a:p>
            <a:pPr lvl="2"/>
            <a:r>
              <a:rPr lang="en-US" altLang="ko-KR" dirty="0"/>
              <a:t>Accepted transaction are passed downstream to the target resource.</a:t>
            </a:r>
          </a:p>
          <a:p>
            <a:pPr lvl="2"/>
            <a:r>
              <a:rPr lang="en-US" altLang="ko-KR" dirty="0"/>
              <a:t>Rejected transaction generates an interrupt or exception.</a:t>
            </a:r>
          </a:p>
          <a:p>
            <a:r>
              <a:rPr lang="en-US" altLang="ko-KR" dirty="0"/>
              <a:t>The trusted World ID</a:t>
            </a:r>
          </a:p>
          <a:p>
            <a:pPr lvl="1"/>
            <a:r>
              <a:rPr lang="en-US" altLang="ko-KR" dirty="0"/>
              <a:t>WID authorized to access WG configuration registers. </a:t>
            </a:r>
          </a:p>
        </p:txBody>
      </p:sp>
    </p:spTree>
    <p:custDataLst>
      <p:tags r:id="rId1"/>
    </p:custDataLst>
    <p:extLst>
      <p:ext uri="{BB962C8B-B14F-4D97-AF65-F5344CB8AC3E}">
        <p14:creationId xmlns:p14="http://schemas.microsoft.com/office/powerpoint/2010/main" val="1536308709"/>
      </p:ext>
    </p:extLst>
  </p:cSld>
  <p:clrMapOvr>
    <a:masterClrMapping/>
  </p:clrMapOvr>
  <p:transition spd="slow" advTm="666"/>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8A8F9-DC8C-A31E-39AA-A4A71A391B76}"/>
            </a:ext>
          </a:extLst>
        </p:cNvPr>
        <p:cNvGrpSpPr/>
        <p:nvPr/>
      </p:nvGrpSpPr>
      <p:grpSpPr>
        <a:xfrm>
          <a:off x="0" y="0"/>
          <a:ext cx="0" cy="0"/>
          <a:chOff x="0" y="0"/>
          <a:chExt cx="0" cy="0"/>
        </a:xfrm>
      </p:grpSpPr>
      <p:sp>
        <p:nvSpPr>
          <p:cNvPr id="33793" name="Title 1">
            <a:extLst>
              <a:ext uri="{FF2B5EF4-FFF2-40B4-BE49-F238E27FC236}">
                <a16:creationId xmlns:a16="http://schemas.microsoft.com/office/drawing/2014/main" id="{A98E710E-9815-4F5E-E386-BF0799E9150F}"/>
              </a:ext>
            </a:extLst>
          </p:cNvPr>
          <p:cNvSpPr>
            <a:spLocks noGrp="1" noChangeArrowheads="1"/>
          </p:cNvSpPr>
          <p:nvPr>
            <p:ph type="title"/>
          </p:nvPr>
        </p:nvSpPr>
        <p:spPr>
          <a:xfrm>
            <a:off x="838200" y="203200"/>
            <a:ext cx="10515600" cy="815975"/>
          </a:xfrm>
        </p:spPr>
        <p:txBody>
          <a:bodyPr/>
          <a:lstStyle/>
          <a:p>
            <a:pPr eaLnBrk="1" hangingPunct="1"/>
            <a:r>
              <a:rPr lang="en-US" altLang="en-US" dirty="0">
                <a:latin typeface="Tw Cen MT" panose="020B0602020104020603" pitchFamily="34" charset="77"/>
                <a:ea typeface="Tw Cen MT" panose="020B0602020104020603" pitchFamily="34" charset="77"/>
                <a:cs typeface="Tw Cen MT" panose="020B0602020104020603" pitchFamily="34" charset="77"/>
              </a:rPr>
              <a:t>Overview</a:t>
            </a:r>
          </a:p>
        </p:txBody>
      </p:sp>
      <p:sp>
        <p:nvSpPr>
          <p:cNvPr id="33795" name="Slide Number Placeholder 3">
            <a:extLst>
              <a:ext uri="{FF2B5EF4-FFF2-40B4-BE49-F238E27FC236}">
                <a16:creationId xmlns:a16="http://schemas.microsoft.com/office/drawing/2014/main" id="{0FA70C0E-F57B-2363-CF79-73F546446B40}"/>
              </a:ext>
            </a:extLst>
          </p:cNvPr>
          <p:cNvSpPr>
            <a:spLocks noGrp="1" noChangeArrowheads="1"/>
          </p:cNvSpPr>
          <p:nvPr>
            <p:ph type="sldNum" sz="quarter" idx="1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Light" panose="020F03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Light" panose="020F03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Light" panose="020F03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Light" panose="020F03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Light" panose="020F03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Light" panose="020F03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Light" panose="020F03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Light" panose="020F03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Light" panose="020F0302020204030204" pitchFamily="34" charset="0"/>
              </a:defRPr>
            </a:lvl9pPr>
          </a:lstStyle>
          <a:p>
            <a:pPr>
              <a:lnSpc>
                <a:spcPct val="100000"/>
              </a:lnSpc>
              <a:spcBef>
                <a:spcPct val="0"/>
              </a:spcBef>
              <a:buFontTx/>
              <a:buNone/>
            </a:pPr>
            <a:fld id="{202E6D33-1E87-5F41-8DAD-CC7F339C9EF3}" type="slidenum">
              <a:rPr lang="en-US" altLang="en-US" sz="1200">
                <a:solidFill>
                  <a:srgbClr val="898989"/>
                </a:solidFill>
                <a:latin typeface="Tw Cen MT" panose="020B0602020104020603" pitchFamily="34" charset="77"/>
              </a:rPr>
              <a:pPr>
                <a:lnSpc>
                  <a:spcPct val="100000"/>
                </a:lnSpc>
                <a:spcBef>
                  <a:spcPct val="0"/>
                </a:spcBef>
                <a:buFontTx/>
                <a:buNone/>
              </a:pPr>
              <a:t>13</a:t>
            </a:fld>
            <a:endParaRPr lang="en-US" altLang="en-US" sz="1200">
              <a:solidFill>
                <a:srgbClr val="898989"/>
              </a:solidFill>
              <a:latin typeface="Tw Cen MT" panose="020B0602020104020603" pitchFamily="34" charset="77"/>
            </a:endParaRPr>
          </a:p>
        </p:txBody>
      </p:sp>
      <p:sp>
        <p:nvSpPr>
          <p:cNvPr id="33797" name="AutoShape 2" descr="Meltdown">
            <a:extLst>
              <a:ext uri="{FF2B5EF4-FFF2-40B4-BE49-F238E27FC236}">
                <a16:creationId xmlns:a16="http://schemas.microsoft.com/office/drawing/2014/main" id="{F258B1A1-88A6-68B0-21DA-08937504BA03}"/>
              </a:ext>
            </a:extLst>
          </p:cNvPr>
          <p:cNvSpPr>
            <a:spLocks noChangeAspect="1" noChangeArrowheads="1"/>
          </p:cNvSpPr>
          <p:nvPr/>
        </p:nvSpPr>
        <p:spPr bwMode="auto">
          <a:xfrm>
            <a:off x="5943600" y="327660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Light" panose="020F03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Light" panose="020F03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Light" panose="020F03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Light" panose="020F03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Light" panose="020F03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Light" panose="020F03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Light" panose="020F03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Light" panose="020F03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Light" panose="020F0302020204030204" pitchFamily="34" charset="0"/>
              </a:defRPr>
            </a:lvl9pPr>
          </a:lstStyle>
          <a:p>
            <a:pPr>
              <a:lnSpc>
                <a:spcPct val="100000"/>
              </a:lnSpc>
              <a:spcBef>
                <a:spcPct val="0"/>
              </a:spcBef>
              <a:buFontTx/>
              <a:buNone/>
            </a:pPr>
            <a:endParaRPr lang="en-US" altLang="en-US" sz="1800">
              <a:latin typeface="Calibri" panose="020F0502020204030204" pitchFamily="34" charset="0"/>
            </a:endParaRPr>
          </a:p>
        </p:txBody>
      </p:sp>
      <p:pic>
        <p:nvPicPr>
          <p:cNvPr id="4" name="그림 3">
            <a:extLst>
              <a:ext uri="{FF2B5EF4-FFF2-40B4-BE49-F238E27FC236}">
                <a16:creationId xmlns:a16="http://schemas.microsoft.com/office/drawing/2014/main" id="{75CA8EDC-5D57-E946-2829-6E261E6F6F5D}"/>
              </a:ext>
            </a:extLst>
          </p:cNvPr>
          <p:cNvPicPr>
            <a:picLocks noChangeAspect="1"/>
          </p:cNvPicPr>
          <p:nvPr/>
        </p:nvPicPr>
        <p:blipFill>
          <a:blip r:embed="rId4"/>
          <a:stretch>
            <a:fillRect/>
          </a:stretch>
        </p:blipFill>
        <p:spPr>
          <a:xfrm>
            <a:off x="2376535" y="1477135"/>
            <a:ext cx="6847645" cy="5373387"/>
          </a:xfrm>
          <a:prstGeom prst="rect">
            <a:avLst/>
          </a:prstGeom>
        </p:spPr>
      </p:pic>
    </p:spTree>
    <p:custDataLst>
      <p:tags r:id="rId1"/>
    </p:custDataLst>
    <p:extLst>
      <p:ext uri="{BB962C8B-B14F-4D97-AF65-F5344CB8AC3E}">
        <p14:creationId xmlns:p14="http://schemas.microsoft.com/office/powerpoint/2010/main" val="1500194037"/>
      </p:ext>
    </p:extLst>
  </p:cSld>
  <p:clrMapOvr>
    <a:masterClrMapping/>
  </p:clrMapOvr>
  <p:transition spd="slow" advTm="666"/>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38DD32-1C0B-96BC-1753-080D4195C203}"/>
            </a:ext>
          </a:extLst>
        </p:cNvPr>
        <p:cNvGrpSpPr/>
        <p:nvPr/>
      </p:nvGrpSpPr>
      <p:grpSpPr>
        <a:xfrm>
          <a:off x="0" y="0"/>
          <a:ext cx="0" cy="0"/>
          <a:chOff x="0" y="0"/>
          <a:chExt cx="0" cy="0"/>
        </a:xfrm>
      </p:grpSpPr>
      <p:sp>
        <p:nvSpPr>
          <p:cNvPr id="33793" name="Title 1">
            <a:extLst>
              <a:ext uri="{FF2B5EF4-FFF2-40B4-BE49-F238E27FC236}">
                <a16:creationId xmlns:a16="http://schemas.microsoft.com/office/drawing/2014/main" id="{174C1A1C-E62D-4E9C-3B7F-5DBB3BE93242}"/>
              </a:ext>
            </a:extLst>
          </p:cNvPr>
          <p:cNvSpPr>
            <a:spLocks noGrp="1" noChangeArrowheads="1"/>
          </p:cNvSpPr>
          <p:nvPr>
            <p:ph type="title"/>
          </p:nvPr>
        </p:nvSpPr>
        <p:spPr>
          <a:xfrm>
            <a:off x="838200" y="203200"/>
            <a:ext cx="10515600" cy="815975"/>
          </a:xfrm>
        </p:spPr>
        <p:txBody>
          <a:bodyPr/>
          <a:lstStyle/>
          <a:p>
            <a:pPr eaLnBrk="1" hangingPunct="1"/>
            <a:r>
              <a:rPr lang="en-US" altLang="en-US" dirty="0">
                <a:latin typeface="Tw Cen MT" panose="020B0602020104020603" pitchFamily="34" charset="77"/>
                <a:ea typeface="Tw Cen MT" panose="020B0602020104020603" pitchFamily="34" charset="77"/>
                <a:cs typeface="Tw Cen MT" panose="020B0602020104020603" pitchFamily="34" charset="77"/>
              </a:rPr>
              <a:t>A </a:t>
            </a:r>
            <a:r>
              <a:rPr lang="en-US" altLang="en-US" dirty="0" err="1">
                <a:latin typeface="Tw Cen MT" panose="020B0602020104020603" pitchFamily="34" charset="77"/>
                <a:ea typeface="Tw Cen MT" panose="020B0602020104020603" pitchFamily="34" charset="77"/>
                <a:cs typeface="Tw Cen MT" panose="020B0602020104020603" pitchFamily="34" charset="77"/>
              </a:rPr>
              <a:t>wg-aware</a:t>
            </a:r>
            <a:r>
              <a:rPr lang="en-US" altLang="en-US" dirty="0">
                <a:latin typeface="Tw Cen MT" panose="020B0602020104020603" pitchFamily="34" charset="77"/>
                <a:ea typeface="Tw Cen MT" panose="020B0602020104020603" pitchFamily="34" charset="77"/>
                <a:cs typeface="Tw Cen MT" panose="020B0602020104020603" pitchFamily="34" charset="77"/>
              </a:rPr>
              <a:t> core (CSR+Marker)</a:t>
            </a:r>
          </a:p>
        </p:txBody>
      </p:sp>
      <p:sp>
        <p:nvSpPr>
          <p:cNvPr id="33795" name="Slide Number Placeholder 3">
            <a:extLst>
              <a:ext uri="{FF2B5EF4-FFF2-40B4-BE49-F238E27FC236}">
                <a16:creationId xmlns:a16="http://schemas.microsoft.com/office/drawing/2014/main" id="{A9BE6D5D-7646-7D1A-61D4-A22533F158ED}"/>
              </a:ext>
            </a:extLst>
          </p:cNvPr>
          <p:cNvSpPr>
            <a:spLocks noGrp="1" noChangeArrowheads="1"/>
          </p:cNvSpPr>
          <p:nvPr>
            <p:ph type="sldNum" sz="quarter" idx="1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Light" panose="020F03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Light" panose="020F03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Light" panose="020F03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Light" panose="020F03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Light" panose="020F03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Light" panose="020F03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Light" panose="020F03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Light" panose="020F03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Light" panose="020F0302020204030204" pitchFamily="34" charset="0"/>
              </a:defRPr>
            </a:lvl9pPr>
          </a:lstStyle>
          <a:p>
            <a:pPr>
              <a:lnSpc>
                <a:spcPct val="100000"/>
              </a:lnSpc>
              <a:spcBef>
                <a:spcPct val="0"/>
              </a:spcBef>
              <a:buFontTx/>
              <a:buNone/>
            </a:pPr>
            <a:fld id="{202E6D33-1E87-5F41-8DAD-CC7F339C9EF3}" type="slidenum">
              <a:rPr lang="en-US" altLang="en-US" sz="1200">
                <a:solidFill>
                  <a:srgbClr val="898989"/>
                </a:solidFill>
                <a:latin typeface="Tw Cen MT" panose="020B0602020104020603" pitchFamily="34" charset="77"/>
              </a:rPr>
              <a:pPr>
                <a:lnSpc>
                  <a:spcPct val="100000"/>
                </a:lnSpc>
                <a:spcBef>
                  <a:spcPct val="0"/>
                </a:spcBef>
                <a:buFontTx/>
                <a:buNone/>
              </a:pPr>
              <a:t>14</a:t>
            </a:fld>
            <a:endParaRPr lang="en-US" altLang="en-US" sz="1200">
              <a:solidFill>
                <a:srgbClr val="898989"/>
              </a:solidFill>
              <a:latin typeface="Tw Cen MT" panose="020B0602020104020603" pitchFamily="34" charset="77"/>
            </a:endParaRPr>
          </a:p>
        </p:txBody>
      </p:sp>
      <p:sp>
        <p:nvSpPr>
          <p:cNvPr id="33797" name="AutoShape 2" descr="Meltdown">
            <a:extLst>
              <a:ext uri="{FF2B5EF4-FFF2-40B4-BE49-F238E27FC236}">
                <a16:creationId xmlns:a16="http://schemas.microsoft.com/office/drawing/2014/main" id="{78CA29FE-CF45-FF21-498A-9C0A4591164C}"/>
              </a:ext>
            </a:extLst>
          </p:cNvPr>
          <p:cNvSpPr>
            <a:spLocks noChangeAspect="1" noChangeArrowheads="1"/>
          </p:cNvSpPr>
          <p:nvPr/>
        </p:nvSpPr>
        <p:spPr bwMode="auto">
          <a:xfrm>
            <a:off x="5943600" y="327660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Light" panose="020F03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Light" panose="020F03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Light" panose="020F03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Light" panose="020F03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Light" panose="020F03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Light" panose="020F03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Light" panose="020F03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Light" panose="020F03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Light" panose="020F0302020204030204" pitchFamily="34" charset="0"/>
              </a:defRPr>
            </a:lvl9pPr>
          </a:lstStyle>
          <a:p>
            <a:pPr>
              <a:lnSpc>
                <a:spcPct val="100000"/>
              </a:lnSpc>
              <a:spcBef>
                <a:spcPct val="0"/>
              </a:spcBef>
              <a:buFontTx/>
              <a:buNone/>
            </a:pPr>
            <a:endParaRPr lang="en-US" altLang="en-US" sz="1800">
              <a:latin typeface="Calibri" panose="020F0502020204030204" pitchFamily="34" charset="0"/>
            </a:endParaRPr>
          </a:p>
        </p:txBody>
      </p:sp>
      <p:sp>
        <p:nvSpPr>
          <p:cNvPr id="3" name="내용 개체 틀 2">
            <a:extLst>
              <a:ext uri="{FF2B5EF4-FFF2-40B4-BE49-F238E27FC236}">
                <a16:creationId xmlns:a16="http://schemas.microsoft.com/office/drawing/2014/main" id="{D213BE6E-9E4A-715E-09B8-90987C522007}"/>
              </a:ext>
            </a:extLst>
          </p:cNvPr>
          <p:cNvSpPr>
            <a:spLocks noGrp="1"/>
          </p:cNvSpPr>
          <p:nvPr>
            <p:ph sz="quarter" idx="12"/>
          </p:nvPr>
        </p:nvSpPr>
        <p:spPr/>
        <p:txBody>
          <a:bodyPr/>
          <a:lstStyle/>
          <a:p>
            <a:r>
              <a:rPr lang="en-US" altLang="ko-KR" dirty="0"/>
              <a:t>A WG-aware core integrates </a:t>
            </a:r>
            <a:r>
              <a:rPr lang="en-US" altLang="ko-KR" dirty="0" err="1"/>
              <a:t>wgMarker</a:t>
            </a:r>
            <a:r>
              <a:rPr lang="en-US" altLang="ko-KR" dirty="0"/>
              <a:t> with additional internal registers and CSRs so that different privilege modes use different WIDs.</a:t>
            </a:r>
          </a:p>
          <a:p>
            <a:br>
              <a:rPr lang="en-US" altLang="ko-KR" dirty="0"/>
            </a:br>
            <a:endParaRPr lang="en-US" altLang="ko-KR" dirty="0"/>
          </a:p>
          <a:p>
            <a:endParaRPr lang="en-US" altLang="ko-KR" dirty="0"/>
          </a:p>
          <a:p>
            <a:r>
              <a:rPr lang="en-US" altLang="ko-KR" dirty="0"/>
              <a:t>WID CSRs</a:t>
            </a:r>
          </a:p>
        </p:txBody>
      </p:sp>
      <p:pic>
        <p:nvPicPr>
          <p:cNvPr id="2" name="그림 1">
            <a:extLst>
              <a:ext uri="{FF2B5EF4-FFF2-40B4-BE49-F238E27FC236}">
                <a16:creationId xmlns:a16="http://schemas.microsoft.com/office/drawing/2014/main" id="{FA5BD29E-F38E-D825-DE7F-9DC5234DA87C}"/>
              </a:ext>
            </a:extLst>
          </p:cNvPr>
          <p:cNvPicPr>
            <a:picLocks noChangeAspect="1"/>
          </p:cNvPicPr>
          <p:nvPr/>
        </p:nvPicPr>
        <p:blipFill>
          <a:blip r:embed="rId4"/>
          <a:stretch>
            <a:fillRect/>
          </a:stretch>
        </p:blipFill>
        <p:spPr>
          <a:xfrm>
            <a:off x="771098" y="2229998"/>
            <a:ext cx="7772400" cy="3517119"/>
          </a:xfrm>
          <a:prstGeom prst="rect">
            <a:avLst/>
          </a:prstGeom>
        </p:spPr>
      </p:pic>
    </p:spTree>
    <p:custDataLst>
      <p:tags r:id="rId1"/>
    </p:custDataLst>
    <p:extLst>
      <p:ext uri="{BB962C8B-B14F-4D97-AF65-F5344CB8AC3E}">
        <p14:creationId xmlns:p14="http://schemas.microsoft.com/office/powerpoint/2010/main" val="649316899"/>
      </p:ext>
    </p:extLst>
  </p:cSld>
  <p:clrMapOvr>
    <a:masterClrMapping/>
  </p:clrMapOvr>
  <p:transition spd="slow" advTm="666"/>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A5FF6D-C817-4EF8-E97D-AB18B18BF37C}"/>
            </a:ext>
          </a:extLst>
        </p:cNvPr>
        <p:cNvGrpSpPr/>
        <p:nvPr/>
      </p:nvGrpSpPr>
      <p:grpSpPr>
        <a:xfrm>
          <a:off x="0" y="0"/>
          <a:ext cx="0" cy="0"/>
          <a:chOff x="0" y="0"/>
          <a:chExt cx="0" cy="0"/>
        </a:xfrm>
      </p:grpSpPr>
      <p:sp>
        <p:nvSpPr>
          <p:cNvPr id="33793" name="Title 1">
            <a:extLst>
              <a:ext uri="{FF2B5EF4-FFF2-40B4-BE49-F238E27FC236}">
                <a16:creationId xmlns:a16="http://schemas.microsoft.com/office/drawing/2014/main" id="{A1711A27-E302-192B-5128-66A90F605B95}"/>
              </a:ext>
            </a:extLst>
          </p:cNvPr>
          <p:cNvSpPr>
            <a:spLocks noGrp="1" noChangeArrowheads="1"/>
          </p:cNvSpPr>
          <p:nvPr>
            <p:ph type="title"/>
          </p:nvPr>
        </p:nvSpPr>
        <p:spPr>
          <a:xfrm>
            <a:off x="838200" y="203200"/>
            <a:ext cx="10515600" cy="815975"/>
          </a:xfrm>
        </p:spPr>
        <p:txBody>
          <a:bodyPr/>
          <a:lstStyle/>
          <a:p>
            <a:pPr eaLnBrk="1" hangingPunct="1"/>
            <a:r>
              <a:rPr lang="en-US" altLang="en-US" dirty="0">
                <a:latin typeface="Tw Cen MT" panose="020B0602020104020603" pitchFamily="34" charset="77"/>
                <a:ea typeface="Tw Cen MT" panose="020B0602020104020603" pitchFamily="34" charset="77"/>
                <a:cs typeface="Tw Cen MT" panose="020B0602020104020603" pitchFamily="34" charset="77"/>
              </a:rPr>
              <a:t>Worlds allocation example</a:t>
            </a:r>
          </a:p>
        </p:txBody>
      </p:sp>
      <p:sp>
        <p:nvSpPr>
          <p:cNvPr id="33795" name="Slide Number Placeholder 3">
            <a:extLst>
              <a:ext uri="{FF2B5EF4-FFF2-40B4-BE49-F238E27FC236}">
                <a16:creationId xmlns:a16="http://schemas.microsoft.com/office/drawing/2014/main" id="{28530715-7141-1DBA-A798-471905E887D1}"/>
              </a:ext>
            </a:extLst>
          </p:cNvPr>
          <p:cNvSpPr>
            <a:spLocks noGrp="1" noChangeArrowheads="1"/>
          </p:cNvSpPr>
          <p:nvPr>
            <p:ph type="sldNum" sz="quarter" idx="1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Light" panose="020F03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Light" panose="020F03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Light" panose="020F03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Light" panose="020F03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Light" panose="020F03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Light" panose="020F03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Light" panose="020F03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Light" panose="020F03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Light" panose="020F0302020204030204" pitchFamily="34" charset="0"/>
              </a:defRPr>
            </a:lvl9pPr>
          </a:lstStyle>
          <a:p>
            <a:pPr>
              <a:lnSpc>
                <a:spcPct val="100000"/>
              </a:lnSpc>
              <a:spcBef>
                <a:spcPct val="0"/>
              </a:spcBef>
              <a:buFontTx/>
              <a:buNone/>
            </a:pPr>
            <a:fld id="{202E6D33-1E87-5F41-8DAD-CC7F339C9EF3}" type="slidenum">
              <a:rPr lang="en-US" altLang="en-US" sz="1200">
                <a:solidFill>
                  <a:srgbClr val="898989"/>
                </a:solidFill>
                <a:latin typeface="Tw Cen MT" panose="020B0602020104020603" pitchFamily="34" charset="77"/>
              </a:rPr>
              <a:pPr>
                <a:lnSpc>
                  <a:spcPct val="100000"/>
                </a:lnSpc>
                <a:spcBef>
                  <a:spcPct val="0"/>
                </a:spcBef>
                <a:buFontTx/>
                <a:buNone/>
              </a:pPr>
              <a:t>15</a:t>
            </a:fld>
            <a:endParaRPr lang="en-US" altLang="en-US" sz="1200">
              <a:solidFill>
                <a:srgbClr val="898989"/>
              </a:solidFill>
              <a:latin typeface="Tw Cen MT" panose="020B0602020104020603" pitchFamily="34" charset="77"/>
            </a:endParaRPr>
          </a:p>
        </p:txBody>
      </p:sp>
      <p:sp>
        <p:nvSpPr>
          <p:cNvPr id="33797" name="AutoShape 2" descr="Meltdown">
            <a:extLst>
              <a:ext uri="{FF2B5EF4-FFF2-40B4-BE49-F238E27FC236}">
                <a16:creationId xmlns:a16="http://schemas.microsoft.com/office/drawing/2014/main" id="{632EB55D-3C16-9014-A21A-99F7C2FFB575}"/>
              </a:ext>
            </a:extLst>
          </p:cNvPr>
          <p:cNvSpPr>
            <a:spLocks noChangeAspect="1" noChangeArrowheads="1"/>
          </p:cNvSpPr>
          <p:nvPr/>
        </p:nvSpPr>
        <p:spPr bwMode="auto">
          <a:xfrm>
            <a:off x="5768257" y="2750844"/>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Light" panose="020F03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Light" panose="020F03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Light" panose="020F03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Light" panose="020F03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Light" panose="020F03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Light" panose="020F03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Light" panose="020F03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Light" panose="020F03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Light" panose="020F0302020204030204" pitchFamily="34" charset="0"/>
              </a:defRPr>
            </a:lvl9pPr>
          </a:lstStyle>
          <a:p>
            <a:pPr>
              <a:lnSpc>
                <a:spcPct val="100000"/>
              </a:lnSpc>
              <a:spcBef>
                <a:spcPct val="0"/>
              </a:spcBef>
              <a:buFontTx/>
              <a:buNone/>
            </a:pPr>
            <a:endParaRPr lang="en-US" altLang="en-US" sz="1800">
              <a:latin typeface="Calibri" panose="020F0502020204030204" pitchFamily="34" charset="0"/>
            </a:endParaRPr>
          </a:p>
        </p:txBody>
      </p:sp>
      <p:sp>
        <p:nvSpPr>
          <p:cNvPr id="33845" name="Rectangle 36">
            <a:extLst>
              <a:ext uri="{FF2B5EF4-FFF2-40B4-BE49-F238E27FC236}">
                <a16:creationId xmlns:a16="http://schemas.microsoft.com/office/drawing/2014/main" id="{89506482-A5F7-14E5-69BF-585E5FA1069A}"/>
              </a:ext>
            </a:extLst>
          </p:cNvPr>
          <p:cNvSpPr/>
          <p:nvPr/>
        </p:nvSpPr>
        <p:spPr>
          <a:xfrm>
            <a:off x="4350026" y="3197730"/>
            <a:ext cx="3487687" cy="331186"/>
          </a:xfrm>
          <a:prstGeom prst="rect">
            <a:avLst/>
          </a:prstGeom>
          <a:noFill/>
          <a:ln w="57150">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Security Monitor (SM)</a:t>
            </a:r>
          </a:p>
        </p:txBody>
      </p:sp>
      <p:sp>
        <p:nvSpPr>
          <p:cNvPr id="33856" name="Rounded Rectangle 70">
            <a:extLst>
              <a:ext uri="{FF2B5EF4-FFF2-40B4-BE49-F238E27FC236}">
                <a16:creationId xmlns:a16="http://schemas.microsoft.com/office/drawing/2014/main" id="{174EF24B-992E-A2C0-45D5-A203BAE179FB}"/>
              </a:ext>
            </a:extLst>
          </p:cNvPr>
          <p:cNvSpPr/>
          <p:nvPr/>
        </p:nvSpPr>
        <p:spPr>
          <a:xfrm>
            <a:off x="2921329" y="1432711"/>
            <a:ext cx="5652655" cy="2221714"/>
          </a:xfrm>
          <a:prstGeom prst="roundRect">
            <a:avLst/>
          </a:prstGeom>
          <a:noFill/>
          <a:ln>
            <a:solidFill>
              <a:schemeClr val="tx1"/>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00" dirty="0"/>
          </a:p>
        </p:txBody>
      </p:sp>
      <p:sp>
        <p:nvSpPr>
          <p:cNvPr id="33864" name="Rectangle 80">
            <a:extLst>
              <a:ext uri="{FF2B5EF4-FFF2-40B4-BE49-F238E27FC236}">
                <a16:creationId xmlns:a16="http://schemas.microsoft.com/office/drawing/2014/main" id="{A2338FA9-4757-3D4C-F8A3-AEF19947F84C}"/>
              </a:ext>
            </a:extLst>
          </p:cNvPr>
          <p:cNvSpPr/>
          <p:nvPr/>
        </p:nvSpPr>
        <p:spPr>
          <a:xfrm>
            <a:off x="4505233" y="3083051"/>
            <a:ext cx="679646" cy="15952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World 7</a:t>
            </a:r>
          </a:p>
        </p:txBody>
      </p:sp>
      <p:sp>
        <p:nvSpPr>
          <p:cNvPr id="33903" name="Rectangle 36">
            <a:extLst>
              <a:ext uri="{FF2B5EF4-FFF2-40B4-BE49-F238E27FC236}">
                <a16:creationId xmlns:a16="http://schemas.microsoft.com/office/drawing/2014/main" id="{E18D093D-819E-3105-0F69-E117A8BE7B48}"/>
              </a:ext>
            </a:extLst>
          </p:cNvPr>
          <p:cNvSpPr/>
          <p:nvPr/>
        </p:nvSpPr>
        <p:spPr>
          <a:xfrm>
            <a:off x="4350026" y="2741035"/>
            <a:ext cx="3487687" cy="331186"/>
          </a:xfrm>
          <a:prstGeom prst="rect">
            <a:avLst/>
          </a:prstGeom>
          <a:noFill/>
          <a:ln w="5715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Operating System</a:t>
            </a:r>
          </a:p>
        </p:txBody>
      </p:sp>
      <p:sp>
        <p:nvSpPr>
          <p:cNvPr id="33904" name="Rectangle 80">
            <a:extLst>
              <a:ext uri="{FF2B5EF4-FFF2-40B4-BE49-F238E27FC236}">
                <a16:creationId xmlns:a16="http://schemas.microsoft.com/office/drawing/2014/main" id="{58477D7D-2E2B-1904-192E-2AC02B2B019C}"/>
              </a:ext>
            </a:extLst>
          </p:cNvPr>
          <p:cNvSpPr/>
          <p:nvPr/>
        </p:nvSpPr>
        <p:spPr>
          <a:xfrm>
            <a:off x="4505233" y="2626356"/>
            <a:ext cx="679646" cy="15952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World 6</a:t>
            </a:r>
          </a:p>
        </p:txBody>
      </p:sp>
      <p:grpSp>
        <p:nvGrpSpPr>
          <p:cNvPr id="33922" name="그룹 33921">
            <a:extLst>
              <a:ext uri="{FF2B5EF4-FFF2-40B4-BE49-F238E27FC236}">
                <a16:creationId xmlns:a16="http://schemas.microsoft.com/office/drawing/2014/main" id="{8E8976D5-F66E-35DA-7936-AC04F35A504F}"/>
              </a:ext>
            </a:extLst>
          </p:cNvPr>
          <p:cNvGrpSpPr/>
          <p:nvPr/>
        </p:nvGrpSpPr>
        <p:grpSpPr>
          <a:xfrm>
            <a:off x="4375800" y="1557974"/>
            <a:ext cx="905087" cy="1041675"/>
            <a:chOff x="1110086" y="1603421"/>
            <a:chExt cx="905087" cy="1041675"/>
          </a:xfrm>
        </p:grpSpPr>
        <p:sp>
          <p:nvSpPr>
            <p:cNvPr id="33891" name="Rectangle 80">
              <a:extLst>
                <a:ext uri="{FF2B5EF4-FFF2-40B4-BE49-F238E27FC236}">
                  <a16:creationId xmlns:a16="http://schemas.microsoft.com/office/drawing/2014/main" id="{72430A28-4DB1-417B-9060-1543EF285238}"/>
                </a:ext>
              </a:extLst>
            </p:cNvPr>
            <p:cNvSpPr/>
            <p:nvPr/>
          </p:nvSpPr>
          <p:spPr>
            <a:xfrm rot="16200000">
              <a:off x="1024169" y="2165331"/>
              <a:ext cx="515075" cy="192017"/>
            </a:xfrm>
            <a:prstGeom prst="rect">
              <a:avLst/>
            </a:prstGeom>
            <a:solidFill>
              <a:srgbClr val="C8E9A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App</a:t>
              </a:r>
            </a:p>
          </p:txBody>
        </p:sp>
        <p:sp>
          <p:nvSpPr>
            <p:cNvPr id="33894" name="Rectangle 35">
              <a:extLst>
                <a:ext uri="{FF2B5EF4-FFF2-40B4-BE49-F238E27FC236}">
                  <a16:creationId xmlns:a16="http://schemas.microsoft.com/office/drawing/2014/main" id="{3D2D41A9-CB35-E666-6DDD-3F7709635CA8}"/>
                </a:ext>
              </a:extLst>
            </p:cNvPr>
            <p:cNvSpPr/>
            <p:nvPr/>
          </p:nvSpPr>
          <p:spPr>
            <a:xfrm>
              <a:off x="1110086" y="1818787"/>
              <a:ext cx="905087" cy="826309"/>
            </a:xfrm>
            <a:prstGeom prst="rect">
              <a:avLst/>
            </a:prstGeom>
            <a:noFill/>
            <a:ln w="57150">
              <a:solidFill>
                <a:schemeClr val="accent2"/>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00" dirty="0"/>
            </a:p>
          </p:txBody>
        </p:sp>
        <p:sp>
          <p:nvSpPr>
            <p:cNvPr id="33895" name="Rectangle 80">
              <a:extLst>
                <a:ext uri="{FF2B5EF4-FFF2-40B4-BE49-F238E27FC236}">
                  <a16:creationId xmlns:a16="http://schemas.microsoft.com/office/drawing/2014/main" id="{62BF04E8-7ACE-D338-7E59-39158F561D85}"/>
                </a:ext>
              </a:extLst>
            </p:cNvPr>
            <p:cNvSpPr/>
            <p:nvPr/>
          </p:nvSpPr>
          <p:spPr>
            <a:xfrm>
              <a:off x="1185698" y="1726958"/>
              <a:ext cx="679646" cy="15952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World 1</a:t>
              </a:r>
            </a:p>
          </p:txBody>
        </p:sp>
        <p:sp>
          <p:nvSpPr>
            <p:cNvPr id="33905" name="Rectangle 80">
              <a:extLst>
                <a:ext uri="{FF2B5EF4-FFF2-40B4-BE49-F238E27FC236}">
                  <a16:creationId xmlns:a16="http://schemas.microsoft.com/office/drawing/2014/main" id="{06A6AD77-A125-8329-A8AA-3661D7AA895F}"/>
                </a:ext>
              </a:extLst>
            </p:cNvPr>
            <p:cNvSpPr/>
            <p:nvPr/>
          </p:nvSpPr>
          <p:spPr>
            <a:xfrm rot="16200000">
              <a:off x="1305789" y="2165331"/>
              <a:ext cx="515075" cy="192017"/>
            </a:xfrm>
            <a:prstGeom prst="rect">
              <a:avLst/>
            </a:prstGeom>
            <a:solidFill>
              <a:srgbClr val="C8E9A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App</a:t>
              </a:r>
            </a:p>
          </p:txBody>
        </p:sp>
        <p:sp>
          <p:nvSpPr>
            <p:cNvPr id="33906" name="Rectangle 80">
              <a:extLst>
                <a:ext uri="{FF2B5EF4-FFF2-40B4-BE49-F238E27FC236}">
                  <a16:creationId xmlns:a16="http://schemas.microsoft.com/office/drawing/2014/main" id="{563DB94F-FFEE-FCD9-0088-63CD134B72A6}"/>
                </a:ext>
              </a:extLst>
            </p:cNvPr>
            <p:cNvSpPr/>
            <p:nvPr/>
          </p:nvSpPr>
          <p:spPr>
            <a:xfrm rot="16200000">
              <a:off x="1587409" y="2165331"/>
              <a:ext cx="515075" cy="192017"/>
            </a:xfrm>
            <a:prstGeom prst="rect">
              <a:avLst/>
            </a:prstGeom>
            <a:solidFill>
              <a:srgbClr val="C8E9A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App</a:t>
              </a:r>
            </a:p>
          </p:txBody>
        </p:sp>
        <p:sp>
          <p:nvSpPr>
            <p:cNvPr id="33913" name="TextBox 33912">
              <a:extLst>
                <a:ext uri="{FF2B5EF4-FFF2-40B4-BE49-F238E27FC236}">
                  <a16:creationId xmlns:a16="http://schemas.microsoft.com/office/drawing/2014/main" id="{DB217AF0-941C-D3CA-20E2-93382752BE52}"/>
                </a:ext>
              </a:extLst>
            </p:cNvPr>
            <p:cNvSpPr txBox="1"/>
            <p:nvPr/>
          </p:nvSpPr>
          <p:spPr>
            <a:xfrm>
              <a:off x="1694788" y="1603421"/>
              <a:ext cx="184731" cy="369332"/>
            </a:xfrm>
            <a:prstGeom prst="rect">
              <a:avLst/>
            </a:prstGeom>
            <a:noFill/>
          </p:spPr>
          <p:txBody>
            <a:bodyPr wrap="none" rtlCol="0">
              <a:spAutoFit/>
            </a:bodyPr>
            <a:lstStyle/>
            <a:p>
              <a:pPr algn="l"/>
              <a:endParaRPr kumimoji="1" lang="ko-KR" altLang="en-US" dirty="0" err="1">
                <a:latin typeface="+mj-lt"/>
              </a:endParaRPr>
            </a:p>
          </p:txBody>
        </p:sp>
      </p:grpSp>
      <p:grpSp>
        <p:nvGrpSpPr>
          <p:cNvPr id="33920" name="그룹 33919">
            <a:extLst>
              <a:ext uri="{FF2B5EF4-FFF2-40B4-BE49-F238E27FC236}">
                <a16:creationId xmlns:a16="http://schemas.microsoft.com/office/drawing/2014/main" id="{947083ED-42FD-D8DF-A0A2-AE2276DF71A6}"/>
              </a:ext>
            </a:extLst>
          </p:cNvPr>
          <p:cNvGrpSpPr/>
          <p:nvPr/>
        </p:nvGrpSpPr>
        <p:grpSpPr>
          <a:xfrm>
            <a:off x="6908428" y="1681511"/>
            <a:ext cx="905087" cy="918138"/>
            <a:chOff x="3356100" y="1728167"/>
            <a:chExt cx="905087" cy="918138"/>
          </a:xfrm>
        </p:grpSpPr>
        <p:sp>
          <p:nvSpPr>
            <p:cNvPr id="33914" name="Rectangle 80">
              <a:extLst>
                <a:ext uri="{FF2B5EF4-FFF2-40B4-BE49-F238E27FC236}">
                  <a16:creationId xmlns:a16="http://schemas.microsoft.com/office/drawing/2014/main" id="{F47C1408-ECB4-C6BE-A584-3AECA11B13A2}"/>
                </a:ext>
              </a:extLst>
            </p:cNvPr>
            <p:cNvSpPr/>
            <p:nvPr/>
          </p:nvSpPr>
          <p:spPr>
            <a:xfrm rot="16200000">
              <a:off x="3270183" y="2166540"/>
              <a:ext cx="515075" cy="192017"/>
            </a:xfrm>
            <a:prstGeom prst="rect">
              <a:avLst/>
            </a:prstGeom>
            <a:solidFill>
              <a:srgbClr val="C8E9A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App</a:t>
              </a:r>
            </a:p>
          </p:txBody>
        </p:sp>
        <p:sp>
          <p:nvSpPr>
            <p:cNvPr id="33915" name="Rectangle 35">
              <a:extLst>
                <a:ext uri="{FF2B5EF4-FFF2-40B4-BE49-F238E27FC236}">
                  <a16:creationId xmlns:a16="http://schemas.microsoft.com/office/drawing/2014/main" id="{3477E8AD-496F-2561-D6F4-C8A1DA41D172}"/>
                </a:ext>
              </a:extLst>
            </p:cNvPr>
            <p:cNvSpPr/>
            <p:nvPr/>
          </p:nvSpPr>
          <p:spPr>
            <a:xfrm>
              <a:off x="3356100" y="1819996"/>
              <a:ext cx="905087" cy="826309"/>
            </a:xfrm>
            <a:prstGeom prst="rect">
              <a:avLst/>
            </a:prstGeom>
            <a:noFill/>
            <a:ln w="57150">
              <a:solidFill>
                <a:schemeClr val="accent2"/>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00" dirty="0"/>
            </a:p>
          </p:txBody>
        </p:sp>
        <p:sp>
          <p:nvSpPr>
            <p:cNvPr id="33916" name="Rectangle 80">
              <a:extLst>
                <a:ext uri="{FF2B5EF4-FFF2-40B4-BE49-F238E27FC236}">
                  <a16:creationId xmlns:a16="http://schemas.microsoft.com/office/drawing/2014/main" id="{4F9620CB-87B6-6DE6-5353-24922F61D944}"/>
                </a:ext>
              </a:extLst>
            </p:cNvPr>
            <p:cNvSpPr/>
            <p:nvPr/>
          </p:nvSpPr>
          <p:spPr>
            <a:xfrm>
              <a:off x="3431712" y="1728167"/>
              <a:ext cx="679646" cy="15952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World 3</a:t>
              </a:r>
            </a:p>
          </p:txBody>
        </p:sp>
        <p:sp>
          <p:nvSpPr>
            <p:cNvPr id="33917" name="Rectangle 80">
              <a:extLst>
                <a:ext uri="{FF2B5EF4-FFF2-40B4-BE49-F238E27FC236}">
                  <a16:creationId xmlns:a16="http://schemas.microsoft.com/office/drawing/2014/main" id="{9FCFC2EA-DCE7-BD65-5CAE-CA322B0B7E04}"/>
                </a:ext>
              </a:extLst>
            </p:cNvPr>
            <p:cNvSpPr/>
            <p:nvPr/>
          </p:nvSpPr>
          <p:spPr>
            <a:xfrm rot="16200000">
              <a:off x="3551803" y="2166540"/>
              <a:ext cx="515075" cy="192017"/>
            </a:xfrm>
            <a:prstGeom prst="rect">
              <a:avLst/>
            </a:prstGeom>
            <a:solidFill>
              <a:srgbClr val="C8E9A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App</a:t>
              </a:r>
            </a:p>
          </p:txBody>
        </p:sp>
        <p:sp>
          <p:nvSpPr>
            <p:cNvPr id="33918" name="Rectangle 80">
              <a:extLst>
                <a:ext uri="{FF2B5EF4-FFF2-40B4-BE49-F238E27FC236}">
                  <a16:creationId xmlns:a16="http://schemas.microsoft.com/office/drawing/2014/main" id="{AEF39763-C7A2-7772-0D80-2A94F7DA816A}"/>
                </a:ext>
              </a:extLst>
            </p:cNvPr>
            <p:cNvSpPr/>
            <p:nvPr/>
          </p:nvSpPr>
          <p:spPr>
            <a:xfrm rot="16200000">
              <a:off x="3833423" y="2166540"/>
              <a:ext cx="515075" cy="192017"/>
            </a:xfrm>
            <a:prstGeom prst="rect">
              <a:avLst/>
            </a:prstGeom>
            <a:solidFill>
              <a:srgbClr val="C8E9A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App</a:t>
              </a:r>
            </a:p>
          </p:txBody>
        </p:sp>
      </p:grpSp>
      <p:grpSp>
        <p:nvGrpSpPr>
          <p:cNvPr id="33921" name="그룹 33920">
            <a:extLst>
              <a:ext uri="{FF2B5EF4-FFF2-40B4-BE49-F238E27FC236}">
                <a16:creationId xmlns:a16="http://schemas.microsoft.com/office/drawing/2014/main" id="{442392BE-A5CC-A797-843F-0B3C50F0CDDB}"/>
              </a:ext>
            </a:extLst>
          </p:cNvPr>
          <p:cNvGrpSpPr/>
          <p:nvPr/>
        </p:nvGrpSpPr>
        <p:grpSpPr>
          <a:xfrm>
            <a:off x="5642114" y="1578867"/>
            <a:ext cx="905087" cy="1020782"/>
            <a:chOff x="2203983" y="1614472"/>
            <a:chExt cx="905087" cy="1020782"/>
          </a:xfrm>
        </p:grpSpPr>
        <p:sp>
          <p:nvSpPr>
            <p:cNvPr id="33908" name="Rectangle 80">
              <a:extLst>
                <a:ext uri="{FF2B5EF4-FFF2-40B4-BE49-F238E27FC236}">
                  <a16:creationId xmlns:a16="http://schemas.microsoft.com/office/drawing/2014/main" id="{B6D7AF6A-5C62-4F20-FA7B-22A8F2665448}"/>
                </a:ext>
              </a:extLst>
            </p:cNvPr>
            <p:cNvSpPr/>
            <p:nvPr/>
          </p:nvSpPr>
          <p:spPr>
            <a:xfrm rot="16200000">
              <a:off x="2118066" y="2155489"/>
              <a:ext cx="515075" cy="192017"/>
            </a:xfrm>
            <a:prstGeom prst="rect">
              <a:avLst/>
            </a:prstGeom>
            <a:solidFill>
              <a:srgbClr val="C8E9A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App</a:t>
              </a:r>
            </a:p>
          </p:txBody>
        </p:sp>
        <p:sp>
          <p:nvSpPr>
            <p:cNvPr id="33909" name="Rectangle 35">
              <a:extLst>
                <a:ext uri="{FF2B5EF4-FFF2-40B4-BE49-F238E27FC236}">
                  <a16:creationId xmlns:a16="http://schemas.microsoft.com/office/drawing/2014/main" id="{629C5374-9033-8A91-1B9F-091092446681}"/>
                </a:ext>
              </a:extLst>
            </p:cNvPr>
            <p:cNvSpPr/>
            <p:nvPr/>
          </p:nvSpPr>
          <p:spPr>
            <a:xfrm>
              <a:off x="2203983" y="1808945"/>
              <a:ext cx="905087" cy="826309"/>
            </a:xfrm>
            <a:prstGeom prst="rect">
              <a:avLst/>
            </a:prstGeom>
            <a:noFill/>
            <a:ln w="5715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00" dirty="0"/>
            </a:p>
          </p:txBody>
        </p:sp>
        <p:sp>
          <p:nvSpPr>
            <p:cNvPr id="33910" name="Rectangle 80">
              <a:extLst>
                <a:ext uri="{FF2B5EF4-FFF2-40B4-BE49-F238E27FC236}">
                  <a16:creationId xmlns:a16="http://schemas.microsoft.com/office/drawing/2014/main" id="{66CF9200-B923-DD2E-A638-ECCA792C6E08}"/>
                </a:ext>
              </a:extLst>
            </p:cNvPr>
            <p:cNvSpPr/>
            <p:nvPr/>
          </p:nvSpPr>
          <p:spPr>
            <a:xfrm>
              <a:off x="2279595" y="1717116"/>
              <a:ext cx="679646" cy="15952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World 2</a:t>
              </a:r>
            </a:p>
          </p:txBody>
        </p:sp>
        <p:sp>
          <p:nvSpPr>
            <p:cNvPr id="33911" name="Rectangle 80">
              <a:extLst>
                <a:ext uri="{FF2B5EF4-FFF2-40B4-BE49-F238E27FC236}">
                  <a16:creationId xmlns:a16="http://schemas.microsoft.com/office/drawing/2014/main" id="{C02556B8-632A-C66E-411D-5B87E4175103}"/>
                </a:ext>
              </a:extLst>
            </p:cNvPr>
            <p:cNvSpPr/>
            <p:nvPr/>
          </p:nvSpPr>
          <p:spPr>
            <a:xfrm rot="16200000">
              <a:off x="2399686" y="2155489"/>
              <a:ext cx="515075" cy="192017"/>
            </a:xfrm>
            <a:prstGeom prst="rect">
              <a:avLst/>
            </a:prstGeom>
            <a:solidFill>
              <a:srgbClr val="C8E9A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App</a:t>
              </a:r>
            </a:p>
          </p:txBody>
        </p:sp>
        <p:sp>
          <p:nvSpPr>
            <p:cNvPr id="33912" name="Rectangle 80">
              <a:extLst>
                <a:ext uri="{FF2B5EF4-FFF2-40B4-BE49-F238E27FC236}">
                  <a16:creationId xmlns:a16="http://schemas.microsoft.com/office/drawing/2014/main" id="{A5E2F077-E44E-7526-871D-AF00BB2A5521}"/>
                </a:ext>
              </a:extLst>
            </p:cNvPr>
            <p:cNvSpPr/>
            <p:nvPr/>
          </p:nvSpPr>
          <p:spPr>
            <a:xfrm rot="16200000">
              <a:off x="2681306" y="2155489"/>
              <a:ext cx="515075" cy="192017"/>
            </a:xfrm>
            <a:prstGeom prst="rect">
              <a:avLst/>
            </a:prstGeom>
            <a:solidFill>
              <a:srgbClr val="C8E9A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App</a:t>
              </a:r>
            </a:p>
          </p:txBody>
        </p:sp>
        <p:sp>
          <p:nvSpPr>
            <p:cNvPr id="33919" name="TextBox 33918">
              <a:extLst>
                <a:ext uri="{FF2B5EF4-FFF2-40B4-BE49-F238E27FC236}">
                  <a16:creationId xmlns:a16="http://schemas.microsoft.com/office/drawing/2014/main" id="{1A646980-12AE-3E5D-CDD6-9687F012A36D}"/>
                </a:ext>
              </a:extLst>
            </p:cNvPr>
            <p:cNvSpPr txBox="1"/>
            <p:nvPr/>
          </p:nvSpPr>
          <p:spPr>
            <a:xfrm>
              <a:off x="2846905" y="1614472"/>
              <a:ext cx="184731" cy="369332"/>
            </a:xfrm>
            <a:prstGeom prst="rect">
              <a:avLst/>
            </a:prstGeom>
            <a:noFill/>
          </p:spPr>
          <p:txBody>
            <a:bodyPr wrap="none" rtlCol="0">
              <a:spAutoFit/>
            </a:bodyPr>
            <a:lstStyle/>
            <a:p>
              <a:pPr algn="l"/>
              <a:endParaRPr kumimoji="1" lang="ko-KR" altLang="en-US" dirty="0" err="1">
                <a:latin typeface="+mj-lt"/>
              </a:endParaRPr>
            </a:p>
          </p:txBody>
        </p:sp>
      </p:grpSp>
      <p:cxnSp>
        <p:nvCxnSpPr>
          <p:cNvPr id="33926" name="직선 연결선[R] 33925">
            <a:extLst>
              <a:ext uri="{FF2B5EF4-FFF2-40B4-BE49-F238E27FC236}">
                <a16:creationId xmlns:a16="http://schemas.microsoft.com/office/drawing/2014/main" id="{633F84F5-2CE3-1470-7AFD-6689A55839DB}"/>
              </a:ext>
            </a:extLst>
          </p:cNvPr>
          <p:cNvCxnSpPr>
            <a:cxnSpLocks/>
          </p:cNvCxnSpPr>
          <p:nvPr/>
        </p:nvCxnSpPr>
        <p:spPr>
          <a:xfrm>
            <a:off x="415636" y="3868424"/>
            <a:ext cx="10806546" cy="1367"/>
          </a:xfrm>
          <a:prstGeom prst="line">
            <a:avLst/>
          </a:prstGeom>
          <a:ln w="2222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3928" name="TextBox 33927">
            <a:extLst>
              <a:ext uri="{FF2B5EF4-FFF2-40B4-BE49-F238E27FC236}">
                <a16:creationId xmlns:a16="http://schemas.microsoft.com/office/drawing/2014/main" id="{A366BA0A-920A-4CD7-16CE-2D7DAC38EC32}"/>
              </a:ext>
            </a:extLst>
          </p:cNvPr>
          <p:cNvSpPr txBox="1"/>
          <p:nvPr/>
        </p:nvSpPr>
        <p:spPr>
          <a:xfrm>
            <a:off x="550300" y="3465280"/>
            <a:ext cx="575799" cy="369332"/>
          </a:xfrm>
          <a:prstGeom prst="rect">
            <a:avLst/>
          </a:prstGeom>
          <a:noFill/>
        </p:spPr>
        <p:txBody>
          <a:bodyPr wrap="none" rtlCol="0">
            <a:spAutoFit/>
          </a:bodyPr>
          <a:lstStyle/>
          <a:p>
            <a:pPr algn="l"/>
            <a:r>
              <a:rPr kumimoji="1" lang="en-US" altLang="ko-KR" dirty="0">
                <a:latin typeface="+mj-lt"/>
              </a:rPr>
              <a:t>S/W</a:t>
            </a:r>
            <a:endParaRPr kumimoji="1" lang="ko-KR" altLang="en-US" dirty="0" err="1">
              <a:latin typeface="+mj-lt"/>
            </a:endParaRPr>
          </a:p>
        </p:txBody>
      </p:sp>
      <p:sp>
        <p:nvSpPr>
          <p:cNvPr id="33930" name="TextBox 33929">
            <a:extLst>
              <a:ext uri="{FF2B5EF4-FFF2-40B4-BE49-F238E27FC236}">
                <a16:creationId xmlns:a16="http://schemas.microsoft.com/office/drawing/2014/main" id="{1FB6B9A6-781D-7D54-3E9E-438EA45406FE}"/>
              </a:ext>
            </a:extLst>
          </p:cNvPr>
          <p:cNvSpPr txBox="1"/>
          <p:nvPr/>
        </p:nvSpPr>
        <p:spPr>
          <a:xfrm>
            <a:off x="3284651" y="3175081"/>
            <a:ext cx="987771" cy="369332"/>
          </a:xfrm>
          <a:prstGeom prst="rect">
            <a:avLst/>
          </a:prstGeom>
          <a:noFill/>
        </p:spPr>
        <p:txBody>
          <a:bodyPr wrap="none" rtlCol="0">
            <a:spAutoFit/>
          </a:bodyPr>
          <a:lstStyle/>
          <a:p>
            <a:pPr algn="l"/>
            <a:r>
              <a:rPr kumimoji="1" lang="en-US" altLang="ko-KR" dirty="0">
                <a:latin typeface="+mj-lt"/>
              </a:rPr>
              <a:t>M-mode</a:t>
            </a:r>
            <a:endParaRPr kumimoji="1" lang="ko-KR" altLang="en-US" dirty="0" err="1">
              <a:latin typeface="+mj-lt"/>
            </a:endParaRPr>
          </a:p>
        </p:txBody>
      </p:sp>
      <p:sp>
        <p:nvSpPr>
          <p:cNvPr id="33931" name="TextBox 33930">
            <a:extLst>
              <a:ext uri="{FF2B5EF4-FFF2-40B4-BE49-F238E27FC236}">
                <a16:creationId xmlns:a16="http://schemas.microsoft.com/office/drawing/2014/main" id="{D3945B11-1630-8A52-F52A-AC82EEAF3706}"/>
              </a:ext>
            </a:extLst>
          </p:cNvPr>
          <p:cNvSpPr txBox="1"/>
          <p:nvPr/>
        </p:nvSpPr>
        <p:spPr>
          <a:xfrm>
            <a:off x="3376023" y="2721962"/>
            <a:ext cx="896399" cy="369332"/>
          </a:xfrm>
          <a:prstGeom prst="rect">
            <a:avLst/>
          </a:prstGeom>
          <a:noFill/>
        </p:spPr>
        <p:txBody>
          <a:bodyPr wrap="none" rtlCol="0">
            <a:spAutoFit/>
          </a:bodyPr>
          <a:lstStyle/>
          <a:p>
            <a:pPr algn="l"/>
            <a:r>
              <a:rPr kumimoji="1" lang="en-US" altLang="ko-KR" dirty="0">
                <a:latin typeface="+mj-lt"/>
              </a:rPr>
              <a:t>S-mode</a:t>
            </a:r>
            <a:endParaRPr kumimoji="1" lang="ko-KR" altLang="en-US" dirty="0" err="1">
              <a:latin typeface="+mj-lt"/>
            </a:endParaRPr>
          </a:p>
        </p:txBody>
      </p:sp>
      <p:sp>
        <p:nvSpPr>
          <p:cNvPr id="33932" name="TextBox 33931">
            <a:extLst>
              <a:ext uri="{FF2B5EF4-FFF2-40B4-BE49-F238E27FC236}">
                <a16:creationId xmlns:a16="http://schemas.microsoft.com/office/drawing/2014/main" id="{0C25814E-9B27-A815-B61A-575863927A40}"/>
              </a:ext>
            </a:extLst>
          </p:cNvPr>
          <p:cNvSpPr txBox="1"/>
          <p:nvPr/>
        </p:nvSpPr>
        <p:spPr>
          <a:xfrm>
            <a:off x="3332741" y="2119230"/>
            <a:ext cx="939681" cy="369332"/>
          </a:xfrm>
          <a:prstGeom prst="rect">
            <a:avLst/>
          </a:prstGeom>
          <a:noFill/>
        </p:spPr>
        <p:txBody>
          <a:bodyPr wrap="none" rtlCol="0">
            <a:spAutoFit/>
          </a:bodyPr>
          <a:lstStyle/>
          <a:p>
            <a:pPr algn="l"/>
            <a:r>
              <a:rPr kumimoji="1" lang="en-US" altLang="ko-KR" dirty="0">
                <a:latin typeface="+mj-lt"/>
              </a:rPr>
              <a:t>U-mode</a:t>
            </a:r>
            <a:endParaRPr kumimoji="1" lang="ko-KR" altLang="en-US" dirty="0" err="1">
              <a:latin typeface="+mj-lt"/>
            </a:endParaRPr>
          </a:p>
        </p:txBody>
      </p:sp>
      <p:grpSp>
        <p:nvGrpSpPr>
          <p:cNvPr id="33970" name="그룹 33969">
            <a:extLst>
              <a:ext uri="{FF2B5EF4-FFF2-40B4-BE49-F238E27FC236}">
                <a16:creationId xmlns:a16="http://schemas.microsoft.com/office/drawing/2014/main" id="{DE3F15E5-9AB9-5403-FC7E-2DC9B038EEF2}"/>
              </a:ext>
            </a:extLst>
          </p:cNvPr>
          <p:cNvGrpSpPr/>
          <p:nvPr/>
        </p:nvGrpSpPr>
        <p:grpSpPr>
          <a:xfrm>
            <a:off x="8935211" y="1579047"/>
            <a:ext cx="1321997" cy="758616"/>
            <a:chOff x="8727946" y="1556442"/>
            <a:chExt cx="2410177" cy="1043207"/>
          </a:xfrm>
        </p:grpSpPr>
        <p:sp>
          <p:nvSpPr>
            <p:cNvPr id="33966" name="Rectangle 35">
              <a:extLst>
                <a:ext uri="{FF2B5EF4-FFF2-40B4-BE49-F238E27FC236}">
                  <a16:creationId xmlns:a16="http://schemas.microsoft.com/office/drawing/2014/main" id="{211B3E01-4374-14DB-1420-D0CCED32C5D2}"/>
                </a:ext>
              </a:extLst>
            </p:cNvPr>
            <p:cNvSpPr/>
            <p:nvPr/>
          </p:nvSpPr>
          <p:spPr>
            <a:xfrm>
              <a:off x="8727946" y="1569869"/>
              <a:ext cx="452544" cy="345541"/>
            </a:xfrm>
            <a:prstGeom prst="rect">
              <a:avLst/>
            </a:prstGeom>
            <a:noFill/>
            <a:ln w="57150">
              <a:solidFill>
                <a:schemeClr val="accent2"/>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00" dirty="0"/>
            </a:p>
          </p:txBody>
        </p:sp>
        <p:sp>
          <p:nvSpPr>
            <p:cNvPr id="33967" name="TextBox 33966">
              <a:extLst>
                <a:ext uri="{FF2B5EF4-FFF2-40B4-BE49-F238E27FC236}">
                  <a16:creationId xmlns:a16="http://schemas.microsoft.com/office/drawing/2014/main" id="{FF5B684F-14D6-E802-5169-CA0CE1841D8F}"/>
                </a:ext>
              </a:extLst>
            </p:cNvPr>
            <p:cNvSpPr txBox="1"/>
            <p:nvPr/>
          </p:nvSpPr>
          <p:spPr>
            <a:xfrm>
              <a:off x="9223308" y="1556442"/>
              <a:ext cx="1914815" cy="423238"/>
            </a:xfrm>
            <a:prstGeom prst="rect">
              <a:avLst/>
            </a:prstGeom>
            <a:noFill/>
          </p:spPr>
          <p:txBody>
            <a:bodyPr wrap="none" rtlCol="0">
              <a:spAutoFit/>
            </a:bodyPr>
            <a:lstStyle/>
            <a:p>
              <a:pPr algn="l"/>
              <a:r>
                <a:rPr kumimoji="1" lang="en-US" altLang="ko-KR" sz="1400" dirty="0">
                  <a:latin typeface="+mj-lt"/>
                </a:rPr>
                <a:t>Not running</a:t>
              </a:r>
              <a:endParaRPr kumimoji="1" lang="ko-KR" altLang="en-US" sz="1400" dirty="0" err="1">
                <a:latin typeface="+mj-lt"/>
              </a:endParaRPr>
            </a:p>
          </p:txBody>
        </p:sp>
        <p:sp>
          <p:nvSpPr>
            <p:cNvPr id="33968" name="Rectangle 35">
              <a:extLst>
                <a:ext uri="{FF2B5EF4-FFF2-40B4-BE49-F238E27FC236}">
                  <a16:creationId xmlns:a16="http://schemas.microsoft.com/office/drawing/2014/main" id="{CAB5561C-AE4D-1207-299B-E0DB23ABA426}"/>
                </a:ext>
              </a:extLst>
            </p:cNvPr>
            <p:cNvSpPr/>
            <p:nvPr/>
          </p:nvSpPr>
          <p:spPr>
            <a:xfrm>
              <a:off x="8727947" y="2102509"/>
              <a:ext cx="452544" cy="497140"/>
            </a:xfrm>
            <a:prstGeom prst="rect">
              <a:avLst/>
            </a:prstGeom>
            <a:noFill/>
            <a:ln w="5715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00" dirty="0"/>
            </a:p>
          </p:txBody>
        </p:sp>
        <p:sp>
          <p:nvSpPr>
            <p:cNvPr id="33969" name="TextBox 33968">
              <a:extLst>
                <a:ext uri="{FF2B5EF4-FFF2-40B4-BE49-F238E27FC236}">
                  <a16:creationId xmlns:a16="http://schemas.microsoft.com/office/drawing/2014/main" id="{BA1B86D0-6BB2-F8A2-8A71-3B506D94BA68}"/>
                </a:ext>
              </a:extLst>
            </p:cNvPr>
            <p:cNvSpPr txBox="1"/>
            <p:nvPr/>
          </p:nvSpPr>
          <p:spPr>
            <a:xfrm>
              <a:off x="9270671" y="2152395"/>
              <a:ext cx="1417991" cy="423238"/>
            </a:xfrm>
            <a:prstGeom prst="rect">
              <a:avLst/>
            </a:prstGeom>
            <a:noFill/>
          </p:spPr>
          <p:txBody>
            <a:bodyPr wrap="none" rtlCol="0">
              <a:spAutoFit/>
            </a:bodyPr>
            <a:lstStyle/>
            <a:p>
              <a:pPr algn="l"/>
              <a:r>
                <a:rPr kumimoji="1" lang="en-US" altLang="ko-KR" sz="1400" dirty="0">
                  <a:latin typeface="+mj-lt"/>
                </a:rPr>
                <a:t>Running</a:t>
              </a:r>
              <a:endParaRPr kumimoji="1" lang="ko-KR" altLang="en-US" sz="1400" dirty="0" err="1">
                <a:latin typeface="+mj-lt"/>
              </a:endParaRPr>
            </a:p>
          </p:txBody>
        </p:sp>
      </p:grpSp>
    </p:spTree>
    <p:custDataLst>
      <p:tags r:id="rId1"/>
    </p:custDataLst>
    <p:extLst>
      <p:ext uri="{BB962C8B-B14F-4D97-AF65-F5344CB8AC3E}">
        <p14:creationId xmlns:p14="http://schemas.microsoft.com/office/powerpoint/2010/main" val="8135820"/>
      </p:ext>
    </p:extLst>
  </p:cSld>
  <p:clrMapOvr>
    <a:masterClrMapping/>
  </p:clrMapOvr>
  <p:transition spd="slow" advTm="666"/>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A5FF6D-C817-4EF8-E97D-AB18B18BF37C}"/>
            </a:ext>
          </a:extLst>
        </p:cNvPr>
        <p:cNvGrpSpPr/>
        <p:nvPr/>
      </p:nvGrpSpPr>
      <p:grpSpPr>
        <a:xfrm>
          <a:off x="0" y="0"/>
          <a:ext cx="0" cy="0"/>
          <a:chOff x="0" y="0"/>
          <a:chExt cx="0" cy="0"/>
        </a:xfrm>
      </p:grpSpPr>
      <p:sp>
        <p:nvSpPr>
          <p:cNvPr id="33793" name="Title 1">
            <a:extLst>
              <a:ext uri="{FF2B5EF4-FFF2-40B4-BE49-F238E27FC236}">
                <a16:creationId xmlns:a16="http://schemas.microsoft.com/office/drawing/2014/main" id="{A1711A27-E302-192B-5128-66A90F605B95}"/>
              </a:ext>
            </a:extLst>
          </p:cNvPr>
          <p:cNvSpPr>
            <a:spLocks noGrp="1" noChangeArrowheads="1"/>
          </p:cNvSpPr>
          <p:nvPr>
            <p:ph type="title"/>
          </p:nvPr>
        </p:nvSpPr>
        <p:spPr>
          <a:xfrm>
            <a:off x="838200" y="203200"/>
            <a:ext cx="10515600" cy="815975"/>
          </a:xfrm>
        </p:spPr>
        <p:txBody>
          <a:bodyPr/>
          <a:lstStyle/>
          <a:p>
            <a:pPr eaLnBrk="1" hangingPunct="1"/>
            <a:r>
              <a:rPr lang="en-US" altLang="en-US" dirty="0">
                <a:latin typeface="Tw Cen MT" panose="020B0602020104020603" pitchFamily="34" charset="77"/>
                <a:ea typeface="Tw Cen MT" panose="020B0602020104020603" pitchFamily="34" charset="77"/>
                <a:cs typeface="Tw Cen MT" panose="020B0602020104020603" pitchFamily="34" charset="77"/>
              </a:rPr>
              <a:t>Worlds allocation example</a:t>
            </a:r>
          </a:p>
        </p:txBody>
      </p:sp>
      <p:sp>
        <p:nvSpPr>
          <p:cNvPr id="33795" name="Slide Number Placeholder 3">
            <a:extLst>
              <a:ext uri="{FF2B5EF4-FFF2-40B4-BE49-F238E27FC236}">
                <a16:creationId xmlns:a16="http://schemas.microsoft.com/office/drawing/2014/main" id="{28530715-7141-1DBA-A798-471905E887D1}"/>
              </a:ext>
            </a:extLst>
          </p:cNvPr>
          <p:cNvSpPr>
            <a:spLocks noGrp="1" noChangeArrowheads="1"/>
          </p:cNvSpPr>
          <p:nvPr>
            <p:ph type="sldNum" sz="quarter" idx="1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Light" panose="020F03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Light" panose="020F03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Light" panose="020F03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Light" panose="020F03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Light" panose="020F03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Light" panose="020F03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Light" panose="020F03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Light" panose="020F03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Light" panose="020F0302020204030204" pitchFamily="34" charset="0"/>
              </a:defRPr>
            </a:lvl9pPr>
          </a:lstStyle>
          <a:p>
            <a:pPr>
              <a:lnSpc>
                <a:spcPct val="100000"/>
              </a:lnSpc>
              <a:spcBef>
                <a:spcPct val="0"/>
              </a:spcBef>
              <a:buFontTx/>
              <a:buNone/>
            </a:pPr>
            <a:fld id="{202E6D33-1E87-5F41-8DAD-CC7F339C9EF3}" type="slidenum">
              <a:rPr lang="en-US" altLang="en-US" sz="1200">
                <a:solidFill>
                  <a:srgbClr val="898989"/>
                </a:solidFill>
                <a:latin typeface="Tw Cen MT" panose="020B0602020104020603" pitchFamily="34" charset="77"/>
              </a:rPr>
              <a:pPr>
                <a:lnSpc>
                  <a:spcPct val="100000"/>
                </a:lnSpc>
                <a:spcBef>
                  <a:spcPct val="0"/>
                </a:spcBef>
                <a:buFontTx/>
                <a:buNone/>
              </a:pPr>
              <a:t>16</a:t>
            </a:fld>
            <a:endParaRPr lang="en-US" altLang="en-US" sz="1200">
              <a:solidFill>
                <a:srgbClr val="898989"/>
              </a:solidFill>
              <a:latin typeface="Tw Cen MT" panose="020B0602020104020603" pitchFamily="34" charset="77"/>
            </a:endParaRPr>
          </a:p>
        </p:txBody>
      </p:sp>
      <p:sp>
        <p:nvSpPr>
          <p:cNvPr id="33797" name="AutoShape 2" descr="Meltdown">
            <a:extLst>
              <a:ext uri="{FF2B5EF4-FFF2-40B4-BE49-F238E27FC236}">
                <a16:creationId xmlns:a16="http://schemas.microsoft.com/office/drawing/2014/main" id="{632EB55D-3C16-9014-A21A-99F7C2FFB575}"/>
              </a:ext>
            </a:extLst>
          </p:cNvPr>
          <p:cNvSpPr>
            <a:spLocks noChangeAspect="1" noChangeArrowheads="1"/>
          </p:cNvSpPr>
          <p:nvPr/>
        </p:nvSpPr>
        <p:spPr bwMode="auto">
          <a:xfrm>
            <a:off x="5768257" y="2750844"/>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Light" panose="020F03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Light" panose="020F03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Light" panose="020F03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Light" panose="020F03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Light" panose="020F03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Light" panose="020F03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Light" panose="020F03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Light" panose="020F03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Light" panose="020F0302020204030204" pitchFamily="34" charset="0"/>
              </a:defRPr>
            </a:lvl9pPr>
          </a:lstStyle>
          <a:p>
            <a:pPr>
              <a:lnSpc>
                <a:spcPct val="100000"/>
              </a:lnSpc>
              <a:spcBef>
                <a:spcPct val="0"/>
              </a:spcBef>
              <a:buFontTx/>
              <a:buNone/>
            </a:pPr>
            <a:endParaRPr lang="en-US" altLang="en-US" sz="1800">
              <a:latin typeface="Calibri" panose="020F0502020204030204" pitchFamily="34" charset="0"/>
            </a:endParaRPr>
          </a:p>
        </p:txBody>
      </p:sp>
      <p:sp>
        <p:nvSpPr>
          <p:cNvPr id="33845" name="Rectangle 36">
            <a:extLst>
              <a:ext uri="{FF2B5EF4-FFF2-40B4-BE49-F238E27FC236}">
                <a16:creationId xmlns:a16="http://schemas.microsoft.com/office/drawing/2014/main" id="{89506482-A5F7-14E5-69BF-585E5FA1069A}"/>
              </a:ext>
            </a:extLst>
          </p:cNvPr>
          <p:cNvSpPr/>
          <p:nvPr/>
        </p:nvSpPr>
        <p:spPr>
          <a:xfrm>
            <a:off x="4350026" y="3197730"/>
            <a:ext cx="3487687" cy="331186"/>
          </a:xfrm>
          <a:prstGeom prst="rect">
            <a:avLst/>
          </a:prstGeom>
          <a:noFill/>
          <a:ln w="57150">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Security Monitor (SM)</a:t>
            </a:r>
          </a:p>
        </p:txBody>
      </p:sp>
      <p:sp>
        <p:nvSpPr>
          <p:cNvPr id="33856" name="Rounded Rectangle 70">
            <a:extLst>
              <a:ext uri="{FF2B5EF4-FFF2-40B4-BE49-F238E27FC236}">
                <a16:creationId xmlns:a16="http://schemas.microsoft.com/office/drawing/2014/main" id="{174EF24B-992E-A2C0-45D5-A203BAE179FB}"/>
              </a:ext>
            </a:extLst>
          </p:cNvPr>
          <p:cNvSpPr/>
          <p:nvPr/>
        </p:nvSpPr>
        <p:spPr>
          <a:xfrm>
            <a:off x="2921329" y="1432711"/>
            <a:ext cx="5652655" cy="2221714"/>
          </a:xfrm>
          <a:prstGeom prst="roundRect">
            <a:avLst/>
          </a:prstGeom>
          <a:noFill/>
          <a:ln>
            <a:solidFill>
              <a:schemeClr val="tx1"/>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00" dirty="0"/>
          </a:p>
        </p:txBody>
      </p:sp>
      <p:sp>
        <p:nvSpPr>
          <p:cNvPr id="33864" name="Rectangle 80">
            <a:extLst>
              <a:ext uri="{FF2B5EF4-FFF2-40B4-BE49-F238E27FC236}">
                <a16:creationId xmlns:a16="http://schemas.microsoft.com/office/drawing/2014/main" id="{A2338FA9-4757-3D4C-F8A3-AEF19947F84C}"/>
              </a:ext>
            </a:extLst>
          </p:cNvPr>
          <p:cNvSpPr/>
          <p:nvPr/>
        </p:nvSpPr>
        <p:spPr>
          <a:xfrm>
            <a:off x="4505233" y="3083051"/>
            <a:ext cx="679646" cy="15952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World 7</a:t>
            </a:r>
          </a:p>
        </p:txBody>
      </p:sp>
      <p:sp>
        <p:nvSpPr>
          <p:cNvPr id="33903" name="Rectangle 36">
            <a:extLst>
              <a:ext uri="{FF2B5EF4-FFF2-40B4-BE49-F238E27FC236}">
                <a16:creationId xmlns:a16="http://schemas.microsoft.com/office/drawing/2014/main" id="{E18D093D-819E-3105-0F69-E117A8BE7B48}"/>
              </a:ext>
            </a:extLst>
          </p:cNvPr>
          <p:cNvSpPr/>
          <p:nvPr/>
        </p:nvSpPr>
        <p:spPr>
          <a:xfrm>
            <a:off x="4350026" y="2741035"/>
            <a:ext cx="3487687" cy="331186"/>
          </a:xfrm>
          <a:prstGeom prst="rect">
            <a:avLst/>
          </a:prstGeom>
          <a:noFill/>
          <a:ln w="5715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Operating System</a:t>
            </a:r>
          </a:p>
        </p:txBody>
      </p:sp>
      <p:sp>
        <p:nvSpPr>
          <p:cNvPr id="33904" name="Rectangle 80">
            <a:extLst>
              <a:ext uri="{FF2B5EF4-FFF2-40B4-BE49-F238E27FC236}">
                <a16:creationId xmlns:a16="http://schemas.microsoft.com/office/drawing/2014/main" id="{58477D7D-2E2B-1904-192E-2AC02B2B019C}"/>
              </a:ext>
            </a:extLst>
          </p:cNvPr>
          <p:cNvSpPr/>
          <p:nvPr/>
        </p:nvSpPr>
        <p:spPr>
          <a:xfrm>
            <a:off x="4505233" y="2626356"/>
            <a:ext cx="679646" cy="15952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World 6</a:t>
            </a:r>
          </a:p>
        </p:txBody>
      </p:sp>
      <p:grpSp>
        <p:nvGrpSpPr>
          <p:cNvPr id="33922" name="그룹 33921">
            <a:extLst>
              <a:ext uri="{FF2B5EF4-FFF2-40B4-BE49-F238E27FC236}">
                <a16:creationId xmlns:a16="http://schemas.microsoft.com/office/drawing/2014/main" id="{8E8976D5-F66E-35DA-7936-AC04F35A504F}"/>
              </a:ext>
            </a:extLst>
          </p:cNvPr>
          <p:cNvGrpSpPr/>
          <p:nvPr/>
        </p:nvGrpSpPr>
        <p:grpSpPr>
          <a:xfrm>
            <a:off x="4375800" y="1557974"/>
            <a:ext cx="905087" cy="1041675"/>
            <a:chOff x="1110086" y="1603421"/>
            <a:chExt cx="905087" cy="1041675"/>
          </a:xfrm>
        </p:grpSpPr>
        <p:sp>
          <p:nvSpPr>
            <p:cNvPr id="33891" name="Rectangle 80">
              <a:extLst>
                <a:ext uri="{FF2B5EF4-FFF2-40B4-BE49-F238E27FC236}">
                  <a16:creationId xmlns:a16="http://schemas.microsoft.com/office/drawing/2014/main" id="{72430A28-4DB1-417B-9060-1543EF285238}"/>
                </a:ext>
              </a:extLst>
            </p:cNvPr>
            <p:cNvSpPr/>
            <p:nvPr/>
          </p:nvSpPr>
          <p:spPr>
            <a:xfrm rot="16200000">
              <a:off x="1024169" y="2165331"/>
              <a:ext cx="515075" cy="192017"/>
            </a:xfrm>
            <a:prstGeom prst="rect">
              <a:avLst/>
            </a:prstGeom>
            <a:solidFill>
              <a:srgbClr val="C8E9A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App</a:t>
              </a:r>
            </a:p>
          </p:txBody>
        </p:sp>
        <p:sp>
          <p:nvSpPr>
            <p:cNvPr id="33894" name="Rectangle 35">
              <a:extLst>
                <a:ext uri="{FF2B5EF4-FFF2-40B4-BE49-F238E27FC236}">
                  <a16:creationId xmlns:a16="http://schemas.microsoft.com/office/drawing/2014/main" id="{3D2D41A9-CB35-E666-6DDD-3F7709635CA8}"/>
                </a:ext>
              </a:extLst>
            </p:cNvPr>
            <p:cNvSpPr/>
            <p:nvPr/>
          </p:nvSpPr>
          <p:spPr>
            <a:xfrm>
              <a:off x="1110086" y="1818787"/>
              <a:ext cx="905087" cy="826309"/>
            </a:xfrm>
            <a:prstGeom prst="rect">
              <a:avLst/>
            </a:prstGeom>
            <a:noFill/>
            <a:ln w="57150">
              <a:solidFill>
                <a:schemeClr val="accent2"/>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00" dirty="0"/>
            </a:p>
          </p:txBody>
        </p:sp>
        <p:sp>
          <p:nvSpPr>
            <p:cNvPr id="33895" name="Rectangle 80">
              <a:extLst>
                <a:ext uri="{FF2B5EF4-FFF2-40B4-BE49-F238E27FC236}">
                  <a16:creationId xmlns:a16="http://schemas.microsoft.com/office/drawing/2014/main" id="{62BF04E8-7ACE-D338-7E59-39158F561D85}"/>
                </a:ext>
              </a:extLst>
            </p:cNvPr>
            <p:cNvSpPr/>
            <p:nvPr/>
          </p:nvSpPr>
          <p:spPr>
            <a:xfrm>
              <a:off x="1185698" y="1726958"/>
              <a:ext cx="679646" cy="15952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World 1</a:t>
              </a:r>
            </a:p>
          </p:txBody>
        </p:sp>
        <p:sp>
          <p:nvSpPr>
            <p:cNvPr id="33905" name="Rectangle 80">
              <a:extLst>
                <a:ext uri="{FF2B5EF4-FFF2-40B4-BE49-F238E27FC236}">
                  <a16:creationId xmlns:a16="http://schemas.microsoft.com/office/drawing/2014/main" id="{06A6AD77-A125-8329-A8AA-3661D7AA895F}"/>
                </a:ext>
              </a:extLst>
            </p:cNvPr>
            <p:cNvSpPr/>
            <p:nvPr/>
          </p:nvSpPr>
          <p:spPr>
            <a:xfrm rot="16200000">
              <a:off x="1305789" y="2165331"/>
              <a:ext cx="515075" cy="192017"/>
            </a:xfrm>
            <a:prstGeom prst="rect">
              <a:avLst/>
            </a:prstGeom>
            <a:solidFill>
              <a:srgbClr val="C8E9A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App</a:t>
              </a:r>
            </a:p>
          </p:txBody>
        </p:sp>
        <p:sp>
          <p:nvSpPr>
            <p:cNvPr id="33906" name="Rectangle 80">
              <a:extLst>
                <a:ext uri="{FF2B5EF4-FFF2-40B4-BE49-F238E27FC236}">
                  <a16:creationId xmlns:a16="http://schemas.microsoft.com/office/drawing/2014/main" id="{563DB94F-FFEE-FCD9-0088-63CD134B72A6}"/>
                </a:ext>
              </a:extLst>
            </p:cNvPr>
            <p:cNvSpPr/>
            <p:nvPr/>
          </p:nvSpPr>
          <p:spPr>
            <a:xfrm rot="16200000">
              <a:off x="1587409" y="2165331"/>
              <a:ext cx="515075" cy="192017"/>
            </a:xfrm>
            <a:prstGeom prst="rect">
              <a:avLst/>
            </a:prstGeom>
            <a:solidFill>
              <a:srgbClr val="C8E9A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App</a:t>
              </a:r>
            </a:p>
          </p:txBody>
        </p:sp>
        <p:sp>
          <p:nvSpPr>
            <p:cNvPr id="33913" name="TextBox 33912">
              <a:extLst>
                <a:ext uri="{FF2B5EF4-FFF2-40B4-BE49-F238E27FC236}">
                  <a16:creationId xmlns:a16="http://schemas.microsoft.com/office/drawing/2014/main" id="{DB217AF0-941C-D3CA-20E2-93382752BE52}"/>
                </a:ext>
              </a:extLst>
            </p:cNvPr>
            <p:cNvSpPr txBox="1"/>
            <p:nvPr/>
          </p:nvSpPr>
          <p:spPr>
            <a:xfrm>
              <a:off x="1694788" y="1603421"/>
              <a:ext cx="184731" cy="369332"/>
            </a:xfrm>
            <a:prstGeom prst="rect">
              <a:avLst/>
            </a:prstGeom>
            <a:noFill/>
          </p:spPr>
          <p:txBody>
            <a:bodyPr wrap="none" rtlCol="0">
              <a:spAutoFit/>
            </a:bodyPr>
            <a:lstStyle/>
            <a:p>
              <a:pPr algn="l"/>
              <a:endParaRPr kumimoji="1" lang="ko-KR" altLang="en-US" dirty="0" err="1">
                <a:latin typeface="+mj-lt"/>
              </a:endParaRPr>
            </a:p>
          </p:txBody>
        </p:sp>
      </p:grpSp>
      <p:grpSp>
        <p:nvGrpSpPr>
          <p:cNvPr id="33920" name="그룹 33919">
            <a:extLst>
              <a:ext uri="{FF2B5EF4-FFF2-40B4-BE49-F238E27FC236}">
                <a16:creationId xmlns:a16="http://schemas.microsoft.com/office/drawing/2014/main" id="{947083ED-42FD-D8DF-A0A2-AE2276DF71A6}"/>
              </a:ext>
            </a:extLst>
          </p:cNvPr>
          <p:cNvGrpSpPr/>
          <p:nvPr/>
        </p:nvGrpSpPr>
        <p:grpSpPr>
          <a:xfrm>
            <a:off x="6908428" y="1681511"/>
            <a:ext cx="905087" cy="918138"/>
            <a:chOff x="3356100" y="1728167"/>
            <a:chExt cx="905087" cy="918138"/>
          </a:xfrm>
        </p:grpSpPr>
        <p:sp>
          <p:nvSpPr>
            <p:cNvPr id="33914" name="Rectangle 80">
              <a:extLst>
                <a:ext uri="{FF2B5EF4-FFF2-40B4-BE49-F238E27FC236}">
                  <a16:creationId xmlns:a16="http://schemas.microsoft.com/office/drawing/2014/main" id="{F47C1408-ECB4-C6BE-A584-3AECA11B13A2}"/>
                </a:ext>
              </a:extLst>
            </p:cNvPr>
            <p:cNvSpPr/>
            <p:nvPr/>
          </p:nvSpPr>
          <p:spPr>
            <a:xfrm rot="16200000">
              <a:off x="3270183" y="2166540"/>
              <a:ext cx="515075" cy="192017"/>
            </a:xfrm>
            <a:prstGeom prst="rect">
              <a:avLst/>
            </a:prstGeom>
            <a:solidFill>
              <a:srgbClr val="C8E9A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App</a:t>
              </a:r>
            </a:p>
          </p:txBody>
        </p:sp>
        <p:sp>
          <p:nvSpPr>
            <p:cNvPr id="33915" name="Rectangle 35">
              <a:extLst>
                <a:ext uri="{FF2B5EF4-FFF2-40B4-BE49-F238E27FC236}">
                  <a16:creationId xmlns:a16="http://schemas.microsoft.com/office/drawing/2014/main" id="{3477E8AD-496F-2561-D6F4-C8A1DA41D172}"/>
                </a:ext>
              </a:extLst>
            </p:cNvPr>
            <p:cNvSpPr/>
            <p:nvPr/>
          </p:nvSpPr>
          <p:spPr>
            <a:xfrm>
              <a:off x="3356100" y="1819996"/>
              <a:ext cx="905087" cy="826309"/>
            </a:xfrm>
            <a:prstGeom prst="rect">
              <a:avLst/>
            </a:prstGeom>
            <a:noFill/>
            <a:ln w="57150">
              <a:solidFill>
                <a:schemeClr val="accent2"/>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00" dirty="0"/>
            </a:p>
          </p:txBody>
        </p:sp>
        <p:sp>
          <p:nvSpPr>
            <p:cNvPr id="33916" name="Rectangle 80">
              <a:extLst>
                <a:ext uri="{FF2B5EF4-FFF2-40B4-BE49-F238E27FC236}">
                  <a16:creationId xmlns:a16="http://schemas.microsoft.com/office/drawing/2014/main" id="{4F9620CB-87B6-6DE6-5353-24922F61D944}"/>
                </a:ext>
              </a:extLst>
            </p:cNvPr>
            <p:cNvSpPr/>
            <p:nvPr/>
          </p:nvSpPr>
          <p:spPr>
            <a:xfrm>
              <a:off x="3431712" y="1728167"/>
              <a:ext cx="679646" cy="15952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World 3</a:t>
              </a:r>
            </a:p>
          </p:txBody>
        </p:sp>
        <p:sp>
          <p:nvSpPr>
            <p:cNvPr id="33917" name="Rectangle 80">
              <a:extLst>
                <a:ext uri="{FF2B5EF4-FFF2-40B4-BE49-F238E27FC236}">
                  <a16:creationId xmlns:a16="http://schemas.microsoft.com/office/drawing/2014/main" id="{9FCFC2EA-DCE7-BD65-5CAE-CA322B0B7E04}"/>
                </a:ext>
              </a:extLst>
            </p:cNvPr>
            <p:cNvSpPr/>
            <p:nvPr/>
          </p:nvSpPr>
          <p:spPr>
            <a:xfrm rot="16200000">
              <a:off x="3551803" y="2166540"/>
              <a:ext cx="515075" cy="192017"/>
            </a:xfrm>
            <a:prstGeom prst="rect">
              <a:avLst/>
            </a:prstGeom>
            <a:solidFill>
              <a:srgbClr val="C8E9A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App</a:t>
              </a:r>
            </a:p>
          </p:txBody>
        </p:sp>
        <p:sp>
          <p:nvSpPr>
            <p:cNvPr id="33918" name="Rectangle 80">
              <a:extLst>
                <a:ext uri="{FF2B5EF4-FFF2-40B4-BE49-F238E27FC236}">
                  <a16:creationId xmlns:a16="http://schemas.microsoft.com/office/drawing/2014/main" id="{AEF39763-C7A2-7772-0D80-2A94F7DA816A}"/>
                </a:ext>
              </a:extLst>
            </p:cNvPr>
            <p:cNvSpPr/>
            <p:nvPr/>
          </p:nvSpPr>
          <p:spPr>
            <a:xfrm rot="16200000">
              <a:off x="3833423" y="2166540"/>
              <a:ext cx="515075" cy="192017"/>
            </a:xfrm>
            <a:prstGeom prst="rect">
              <a:avLst/>
            </a:prstGeom>
            <a:solidFill>
              <a:srgbClr val="C8E9A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App</a:t>
              </a:r>
            </a:p>
          </p:txBody>
        </p:sp>
      </p:grpSp>
      <p:grpSp>
        <p:nvGrpSpPr>
          <p:cNvPr id="33921" name="그룹 33920">
            <a:extLst>
              <a:ext uri="{FF2B5EF4-FFF2-40B4-BE49-F238E27FC236}">
                <a16:creationId xmlns:a16="http://schemas.microsoft.com/office/drawing/2014/main" id="{442392BE-A5CC-A797-843F-0B3C50F0CDDB}"/>
              </a:ext>
            </a:extLst>
          </p:cNvPr>
          <p:cNvGrpSpPr/>
          <p:nvPr/>
        </p:nvGrpSpPr>
        <p:grpSpPr>
          <a:xfrm>
            <a:off x="5642114" y="1578867"/>
            <a:ext cx="905087" cy="1020782"/>
            <a:chOff x="2203983" y="1614472"/>
            <a:chExt cx="905087" cy="1020782"/>
          </a:xfrm>
        </p:grpSpPr>
        <p:sp>
          <p:nvSpPr>
            <p:cNvPr id="33908" name="Rectangle 80">
              <a:extLst>
                <a:ext uri="{FF2B5EF4-FFF2-40B4-BE49-F238E27FC236}">
                  <a16:creationId xmlns:a16="http://schemas.microsoft.com/office/drawing/2014/main" id="{B6D7AF6A-5C62-4F20-FA7B-22A8F2665448}"/>
                </a:ext>
              </a:extLst>
            </p:cNvPr>
            <p:cNvSpPr/>
            <p:nvPr/>
          </p:nvSpPr>
          <p:spPr>
            <a:xfrm rot="16200000">
              <a:off x="2118066" y="2155489"/>
              <a:ext cx="515075" cy="192017"/>
            </a:xfrm>
            <a:prstGeom prst="rect">
              <a:avLst/>
            </a:prstGeom>
            <a:solidFill>
              <a:srgbClr val="C8E9A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App</a:t>
              </a:r>
            </a:p>
          </p:txBody>
        </p:sp>
        <p:sp>
          <p:nvSpPr>
            <p:cNvPr id="33909" name="Rectangle 35">
              <a:extLst>
                <a:ext uri="{FF2B5EF4-FFF2-40B4-BE49-F238E27FC236}">
                  <a16:creationId xmlns:a16="http://schemas.microsoft.com/office/drawing/2014/main" id="{629C5374-9033-8A91-1B9F-091092446681}"/>
                </a:ext>
              </a:extLst>
            </p:cNvPr>
            <p:cNvSpPr/>
            <p:nvPr/>
          </p:nvSpPr>
          <p:spPr>
            <a:xfrm>
              <a:off x="2203983" y="1808945"/>
              <a:ext cx="905087" cy="826309"/>
            </a:xfrm>
            <a:prstGeom prst="rect">
              <a:avLst/>
            </a:prstGeom>
            <a:noFill/>
            <a:ln w="5715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00" dirty="0"/>
            </a:p>
          </p:txBody>
        </p:sp>
        <p:sp>
          <p:nvSpPr>
            <p:cNvPr id="33910" name="Rectangle 80">
              <a:extLst>
                <a:ext uri="{FF2B5EF4-FFF2-40B4-BE49-F238E27FC236}">
                  <a16:creationId xmlns:a16="http://schemas.microsoft.com/office/drawing/2014/main" id="{66CF9200-B923-DD2E-A638-ECCA792C6E08}"/>
                </a:ext>
              </a:extLst>
            </p:cNvPr>
            <p:cNvSpPr/>
            <p:nvPr/>
          </p:nvSpPr>
          <p:spPr>
            <a:xfrm>
              <a:off x="2279595" y="1717116"/>
              <a:ext cx="679646" cy="15952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World 2</a:t>
              </a:r>
            </a:p>
          </p:txBody>
        </p:sp>
        <p:sp>
          <p:nvSpPr>
            <p:cNvPr id="33911" name="Rectangle 80">
              <a:extLst>
                <a:ext uri="{FF2B5EF4-FFF2-40B4-BE49-F238E27FC236}">
                  <a16:creationId xmlns:a16="http://schemas.microsoft.com/office/drawing/2014/main" id="{C02556B8-632A-C66E-411D-5B87E4175103}"/>
                </a:ext>
              </a:extLst>
            </p:cNvPr>
            <p:cNvSpPr/>
            <p:nvPr/>
          </p:nvSpPr>
          <p:spPr>
            <a:xfrm rot="16200000">
              <a:off x="2399686" y="2155489"/>
              <a:ext cx="515075" cy="192017"/>
            </a:xfrm>
            <a:prstGeom prst="rect">
              <a:avLst/>
            </a:prstGeom>
            <a:solidFill>
              <a:srgbClr val="C8E9A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App</a:t>
              </a:r>
            </a:p>
          </p:txBody>
        </p:sp>
        <p:sp>
          <p:nvSpPr>
            <p:cNvPr id="33912" name="Rectangle 80">
              <a:extLst>
                <a:ext uri="{FF2B5EF4-FFF2-40B4-BE49-F238E27FC236}">
                  <a16:creationId xmlns:a16="http://schemas.microsoft.com/office/drawing/2014/main" id="{A5E2F077-E44E-7526-871D-AF00BB2A5521}"/>
                </a:ext>
              </a:extLst>
            </p:cNvPr>
            <p:cNvSpPr/>
            <p:nvPr/>
          </p:nvSpPr>
          <p:spPr>
            <a:xfrm rot="16200000">
              <a:off x="2681306" y="2155489"/>
              <a:ext cx="515075" cy="192017"/>
            </a:xfrm>
            <a:prstGeom prst="rect">
              <a:avLst/>
            </a:prstGeom>
            <a:solidFill>
              <a:srgbClr val="C8E9A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App</a:t>
              </a:r>
            </a:p>
          </p:txBody>
        </p:sp>
        <p:sp>
          <p:nvSpPr>
            <p:cNvPr id="33919" name="TextBox 33918">
              <a:extLst>
                <a:ext uri="{FF2B5EF4-FFF2-40B4-BE49-F238E27FC236}">
                  <a16:creationId xmlns:a16="http://schemas.microsoft.com/office/drawing/2014/main" id="{1A646980-12AE-3E5D-CDD6-9687F012A36D}"/>
                </a:ext>
              </a:extLst>
            </p:cNvPr>
            <p:cNvSpPr txBox="1"/>
            <p:nvPr/>
          </p:nvSpPr>
          <p:spPr>
            <a:xfrm>
              <a:off x="2846905" y="1614472"/>
              <a:ext cx="184731" cy="369332"/>
            </a:xfrm>
            <a:prstGeom prst="rect">
              <a:avLst/>
            </a:prstGeom>
            <a:noFill/>
          </p:spPr>
          <p:txBody>
            <a:bodyPr wrap="none" rtlCol="0">
              <a:spAutoFit/>
            </a:bodyPr>
            <a:lstStyle/>
            <a:p>
              <a:pPr algn="l"/>
              <a:endParaRPr kumimoji="1" lang="ko-KR" altLang="en-US" dirty="0" err="1">
                <a:latin typeface="+mj-lt"/>
              </a:endParaRPr>
            </a:p>
          </p:txBody>
        </p:sp>
      </p:grpSp>
      <p:cxnSp>
        <p:nvCxnSpPr>
          <p:cNvPr id="33926" name="직선 연결선[R] 33925">
            <a:extLst>
              <a:ext uri="{FF2B5EF4-FFF2-40B4-BE49-F238E27FC236}">
                <a16:creationId xmlns:a16="http://schemas.microsoft.com/office/drawing/2014/main" id="{633F84F5-2CE3-1470-7AFD-6689A55839DB}"/>
              </a:ext>
            </a:extLst>
          </p:cNvPr>
          <p:cNvCxnSpPr>
            <a:cxnSpLocks/>
          </p:cNvCxnSpPr>
          <p:nvPr/>
        </p:nvCxnSpPr>
        <p:spPr>
          <a:xfrm>
            <a:off x="415636" y="3868424"/>
            <a:ext cx="10806546" cy="1367"/>
          </a:xfrm>
          <a:prstGeom prst="line">
            <a:avLst/>
          </a:prstGeom>
          <a:ln w="2222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3928" name="TextBox 33927">
            <a:extLst>
              <a:ext uri="{FF2B5EF4-FFF2-40B4-BE49-F238E27FC236}">
                <a16:creationId xmlns:a16="http://schemas.microsoft.com/office/drawing/2014/main" id="{A366BA0A-920A-4CD7-16CE-2D7DAC38EC32}"/>
              </a:ext>
            </a:extLst>
          </p:cNvPr>
          <p:cNvSpPr txBox="1"/>
          <p:nvPr/>
        </p:nvSpPr>
        <p:spPr>
          <a:xfrm>
            <a:off x="550300" y="3465280"/>
            <a:ext cx="575799" cy="369332"/>
          </a:xfrm>
          <a:prstGeom prst="rect">
            <a:avLst/>
          </a:prstGeom>
          <a:noFill/>
        </p:spPr>
        <p:txBody>
          <a:bodyPr wrap="none" rtlCol="0">
            <a:spAutoFit/>
          </a:bodyPr>
          <a:lstStyle/>
          <a:p>
            <a:pPr algn="l"/>
            <a:r>
              <a:rPr kumimoji="1" lang="en-US" altLang="ko-KR" dirty="0">
                <a:latin typeface="+mj-lt"/>
              </a:rPr>
              <a:t>S/W</a:t>
            </a:r>
            <a:endParaRPr kumimoji="1" lang="ko-KR" altLang="en-US" dirty="0" err="1">
              <a:latin typeface="+mj-lt"/>
            </a:endParaRPr>
          </a:p>
        </p:txBody>
      </p:sp>
      <p:sp>
        <p:nvSpPr>
          <p:cNvPr id="33929" name="TextBox 33928">
            <a:extLst>
              <a:ext uri="{FF2B5EF4-FFF2-40B4-BE49-F238E27FC236}">
                <a16:creationId xmlns:a16="http://schemas.microsoft.com/office/drawing/2014/main" id="{6FEE19B2-9920-9956-4ADE-6F773E5EBE4B}"/>
              </a:ext>
            </a:extLst>
          </p:cNvPr>
          <p:cNvSpPr txBox="1"/>
          <p:nvPr/>
        </p:nvSpPr>
        <p:spPr>
          <a:xfrm>
            <a:off x="562938" y="3953022"/>
            <a:ext cx="614271" cy="369332"/>
          </a:xfrm>
          <a:prstGeom prst="rect">
            <a:avLst/>
          </a:prstGeom>
          <a:noFill/>
        </p:spPr>
        <p:txBody>
          <a:bodyPr wrap="none" rtlCol="0">
            <a:spAutoFit/>
          </a:bodyPr>
          <a:lstStyle/>
          <a:p>
            <a:pPr algn="l"/>
            <a:r>
              <a:rPr kumimoji="1" lang="en-US" altLang="ko-KR" dirty="0">
                <a:latin typeface="+mj-lt"/>
              </a:rPr>
              <a:t>H/W</a:t>
            </a:r>
            <a:endParaRPr kumimoji="1" lang="ko-KR" altLang="en-US" dirty="0" err="1">
              <a:latin typeface="+mj-lt"/>
            </a:endParaRPr>
          </a:p>
        </p:txBody>
      </p:sp>
      <p:sp>
        <p:nvSpPr>
          <p:cNvPr id="33930" name="TextBox 33929">
            <a:extLst>
              <a:ext uri="{FF2B5EF4-FFF2-40B4-BE49-F238E27FC236}">
                <a16:creationId xmlns:a16="http://schemas.microsoft.com/office/drawing/2014/main" id="{1FB6B9A6-781D-7D54-3E9E-438EA45406FE}"/>
              </a:ext>
            </a:extLst>
          </p:cNvPr>
          <p:cNvSpPr txBox="1"/>
          <p:nvPr/>
        </p:nvSpPr>
        <p:spPr>
          <a:xfrm>
            <a:off x="3284651" y="3175081"/>
            <a:ext cx="987771" cy="369332"/>
          </a:xfrm>
          <a:prstGeom prst="rect">
            <a:avLst/>
          </a:prstGeom>
          <a:noFill/>
        </p:spPr>
        <p:txBody>
          <a:bodyPr wrap="none" rtlCol="0">
            <a:spAutoFit/>
          </a:bodyPr>
          <a:lstStyle/>
          <a:p>
            <a:pPr algn="l"/>
            <a:r>
              <a:rPr kumimoji="1" lang="en-US" altLang="ko-KR" dirty="0">
                <a:latin typeface="+mj-lt"/>
              </a:rPr>
              <a:t>M-mode</a:t>
            </a:r>
            <a:endParaRPr kumimoji="1" lang="ko-KR" altLang="en-US" dirty="0" err="1">
              <a:latin typeface="+mj-lt"/>
            </a:endParaRPr>
          </a:p>
        </p:txBody>
      </p:sp>
      <p:sp>
        <p:nvSpPr>
          <p:cNvPr id="33931" name="TextBox 33930">
            <a:extLst>
              <a:ext uri="{FF2B5EF4-FFF2-40B4-BE49-F238E27FC236}">
                <a16:creationId xmlns:a16="http://schemas.microsoft.com/office/drawing/2014/main" id="{D3945B11-1630-8A52-F52A-AC82EEAF3706}"/>
              </a:ext>
            </a:extLst>
          </p:cNvPr>
          <p:cNvSpPr txBox="1"/>
          <p:nvPr/>
        </p:nvSpPr>
        <p:spPr>
          <a:xfrm>
            <a:off x="3376023" y="2721962"/>
            <a:ext cx="896399" cy="369332"/>
          </a:xfrm>
          <a:prstGeom prst="rect">
            <a:avLst/>
          </a:prstGeom>
          <a:noFill/>
        </p:spPr>
        <p:txBody>
          <a:bodyPr wrap="none" rtlCol="0">
            <a:spAutoFit/>
          </a:bodyPr>
          <a:lstStyle/>
          <a:p>
            <a:pPr algn="l"/>
            <a:r>
              <a:rPr kumimoji="1" lang="en-US" altLang="ko-KR" dirty="0">
                <a:latin typeface="+mj-lt"/>
              </a:rPr>
              <a:t>S-mode</a:t>
            </a:r>
            <a:endParaRPr kumimoji="1" lang="ko-KR" altLang="en-US" dirty="0" err="1">
              <a:latin typeface="+mj-lt"/>
            </a:endParaRPr>
          </a:p>
        </p:txBody>
      </p:sp>
      <p:sp>
        <p:nvSpPr>
          <p:cNvPr id="33932" name="TextBox 33931">
            <a:extLst>
              <a:ext uri="{FF2B5EF4-FFF2-40B4-BE49-F238E27FC236}">
                <a16:creationId xmlns:a16="http://schemas.microsoft.com/office/drawing/2014/main" id="{0C25814E-9B27-A815-B61A-575863927A40}"/>
              </a:ext>
            </a:extLst>
          </p:cNvPr>
          <p:cNvSpPr txBox="1"/>
          <p:nvPr/>
        </p:nvSpPr>
        <p:spPr>
          <a:xfrm>
            <a:off x="3332741" y="2119230"/>
            <a:ext cx="939681" cy="369332"/>
          </a:xfrm>
          <a:prstGeom prst="rect">
            <a:avLst/>
          </a:prstGeom>
          <a:noFill/>
        </p:spPr>
        <p:txBody>
          <a:bodyPr wrap="none" rtlCol="0">
            <a:spAutoFit/>
          </a:bodyPr>
          <a:lstStyle/>
          <a:p>
            <a:pPr algn="l"/>
            <a:r>
              <a:rPr kumimoji="1" lang="en-US" altLang="ko-KR" dirty="0">
                <a:latin typeface="+mj-lt"/>
              </a:rPr>
              <a:t>U-mode</a:t>
            </a:r>
            <a:endParaRPr kumimoji="1" lang="ko-KR" altLang="en-US" dirty="0" err="1">
              <a:latin typeface="+mj-lt"/>
            </a:endParaRPr>
          </a:p>
        </p:txBody>
      </p:sp>
      <p:sp>
        <p:nvSpPr>
          <p:cNvPr id="33933" name="Rectangle 80">
            <a:extLst>
              <a:ext uri="{FF2B5EF4-FFF2-40B4-BE49-F238E27FC236}">
                <a16:creationId xmlns:a16="http://schemas.microsoft.com/office/drawing/2014/main" id="{BED6A04D-ABB8-8303-CA31-ED71B90A2F57}"/>
              </a:ext>
            </a:extLst>
          </p:cNvPr>
          <p:cNvSpPr/>
          <p:nvPr/>
        </p:nvSpPr>
        <p:spPr>
          <a:xfrm>
            <a:off x="4731803" y="4619204"/>
            <a:ext cx="2725874" cy="401359"/>
          </a:xfrm>
          <a:prstGeom prst="rect">
            <a:avLst/>
          </a:prstGeom>
          <a:solidFill>
            <a:srgbClr val="C8E9A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WG CSR</a:t>
            </a:r>
          </a:p>
        </p:txBody>
      </p:sp>
      <p:sp>
        <p:nvSpPr>
          <p:cNvPr id="33934" name="Rectangle 80">
            <a:extLst>
              <a:ext uri="{FF2B5EF4-FFF2-40B4-BE49-F238E27FC236}">
                <a16:creationId xmlns:a16="http://schemas.microsoft.com/office/drawing/2014/main" id="{78EAD740-ED30-606E-1028-BE2C18CDAAF3}"/>
              </a:ext>
            </a:extLst>
          </p:cNvPr>
          <p:cNvSpPr/>
          <p:nvPr/>
        </p:nvSpPr>
        <p:spPr>
          <a:xfrm>
            <a:off x="4731803" y="5223772"/>
            <a:ext cx="2725874" cy="413336"/>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Control</a:t>
            </a:r>
          </a:p>
          <a:p>
            <a:pPr algn="ctr"/>
            <a:r>
              <a:rPr lang="en-US" sz="1000" dirty="0">
                <a:solidFill>
                  <a:schemeClr val="tx1"/>
                </a:solidFill>
              </a:rPr>
              <a:t>Logic</a:t>
            </a:r>
          </a:p>
        </p:txBody>
      </p:sp>
      <p:cxnSp>
        <p:nvCxnSpPr>
          <p:cNvPr id="33937" name="직선 화살표 연결선 33936">
            <a:extLst>
              <a:ext uri="{FF2B5EF4-FFF2-40B4-BE49-F238E27FC236}">
                <a16:creationId xmlns:a16="http://schemas.microsoft.com/office/drawing/2014/main" id="{BA879FE6-BC13-277B-7550-B142ED21D7FE}"/>
              </a:ext>
            </a:extLst>
          </p:cNvPr>
          <p:cNvCxnSpPr>
            <a:cxnSpLocks/>
            <a:stCxn id="33933" idx="2"/>
            <a:endCxn id="33934" idx="0"/>
          </p:cNvCxnSpPr>
          <p:nvPr/>
        </p:nvCxnSpPr>
        <p:spPr>
          <a:xfrm>
            <a:off x="6094740" y="5020563"/>
            <a:ext cx="0" cy="20320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938" name="직선 화살표 연결선 33937">
            <a:extLst>
              <a:ext uri="{FF2B5EF4-FFF2-40B4-BE49-F238E27FC236}">
                <a16:creationId xmlns:a16="http://schemas.microsoft.com/office/drawing/2014/main" id="{F6E6DE18-F399-3EBE-6330-E2C3F20E0750}"/>
              </a:ext>
            </a:extLst>
          </p:cNvPr>
          <p:cNvCxnSpPr>
            <a:cxnSpLocks/>
            <a:stCxn id="33934" idx="2"/>
          </p:cNvCxnSpPr>
          <p:nvPr/>
        </p:nvCxnSpPr>
        <p:spPr>
          <a:xfrm>
            <a:off x="6094740" y="5637108"/>
            <a:ext cx="0" cy="41333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941" name="TextBox 33940">
            <a:extLst>
              <a:ext uri="{FF2B5EF4-FFF2-40B4-BE49-F238E27FC236}">
                <a16:creationId xmlns:a16="http://schemas.microsoft.com/office/drawing/2014/main" id="{3AA42809-AE9C-8BE1-EEA4-E7D7D1F552A7}"/>
              </a:ext>
            </a:extLst>
          </p:cNvPr>
          <p:cNvSpPr txBox="1"/>
          <p:nvPr/>
        </p:nvSpPr>
        <p:spPr>
          <a:xfrm>
            <a:off x="6057548" y="5605611"/>
            <a:ext cx="518091" cy="369332"/>
          </a:xfrm>
          <a:prstGeom prst="rect">
            <a:avLst/>
          </a:prstGeom>
          <a:noFill/>
        </p:spPr>
        <p:txBody>
          <a:bodyPr wrap="none" rtlCol="0">
            <a:spAutoFit/>
          </a:bodyPr>
          <a:lstStyle/>
          <a:p>
            <a:pPr algn="l"/>
            <a:r>
              <a:rPr kumimoji="1" lang="en-US" altLang="ko-KR" dirty="0" err="1">
                <a:latin typeface="+mj-lt"/>
              </a:rPr>
              <a:t>wid</a:t>
            </a:r>
            <a:endParaRPr kumimoji="1" lang="ko-KR" altLang="en-US" dirty="0" err="1">
              <a:latin typeface="+mj-lt"/>
            </a:endParaRPr>
          </a:p>
        </p:txBody>
      </p:sp>
      <p:sp>
        <p:nvSpPr>
          <p:cNvPr id="33964" name="Rounded Rectangle 70">
            <a:extLst>
              <a:ext uri="{FF2B5EF4-FFF2-40B4-BE49-F238E27FC236}">
                <a16:creationId xmlns:a16="http://schemas.microsoft.com/office/drawing/2014/main" id="{3BD40665-C46B-A432-72A2-EEA0CB79D428}"/>
              </a:ext>
            </a:extLst>
          </p:cNvPr>
          <p:cNvSpPr/>
          <p:nvPr/>
        </p:nvSpPr>
        <p:spPr>
          <a:xfrm>
            <a:off x="3805732" y="4006068"/>
            <a:ext cx="4138860" cy="2221714"/>
          </a:xfrm>
          <a:prstGeom prst="roundRect">
            <a:avLst/>
          </a:prstGeom>
          <a:noFill/>
          <a:ln>
            <a:solidFill>
              <a:schemeClr val="tx1"/>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00" dirty="0"/>
          </a:p>
        </p:txBody>
      </p:sp>
      <p:sp>
        <p:nvSpPr>
          <p:cNvPr id="33965" name="TextBox 33964">
            <a:extLst>
              <a:ext uri="{FF2B5EF4-FFF2-40B4-BE49-F238E27FC236}">
                <a16:creationId xmlns:a16="http://schemas.microsoft.com/office/drawing/2014/main" id="{20A3E48F-E338-30D6-2178-544852893D47}"/>
              </a:ext>
            </a:extLst>
          </p:cNvPr>
          <p:cNvSpPr txBox="1"/>
          <p:nvPr/>
        </p:nvSpPr>
        <p:spPr>
          <a:xfrm>
            <a:off x="5038074" y="4036264"/>
            <a:ext cx="1674176" cy="369332"/>
          </a:xfrm>
          <a:prstGeom prst="rect">
            <a:avLst/>
          </a:prstGeom>
          <a:noFill/>
        </p:spPr>
        <p:txBody>
          <a:bodyPr wrap="none" rtlCol="0">
            <a:spAutoFit/>
          </a:bodyPr>
          <a:lstStyle/>
          <a:p>
            <a:pPr algn="l"/>
            <a:r>
              <a:rPr kumimoji="1" lang="en-US" altLang="ko-KR" dirty="0">
                <a:latin typeface="+mj-lt"/>
              </a:rPr>
              <a:t>WG-Aware Core</a:t>
            </a:r>
            <a:endParaRPr kumimoji="1" lang="ko-KR" altLang="en-US" dirty="0" err="1">
              <a:latin typeface="+mj-lt"/>
            </a:endParaRPr>
          </a:p>
        </p:txBody>
      </p:sp>
      <p:grpSp>
        <p:nvGrpSpPr>
          <p:cNvPr id="33970" name="그룹 33969">
            <a:extLst>
              <a:ext uri="{FF2B5EF4-FFF2-40B4-BE49-F238E27FC236}">
                <a16:creationId xmlns:a16="http://schemas.microsoft.com/office/drawing/2014/main" id="{DE3F15E5-9AB9-5403-FC7E-2DC9B038EEF2}"/>
              </a:ext>
            </a:extLst>
          </p:cNvPr>
          <p:cNvGrpSpPr/>
          <p:nvPr/>
        </p:nvGrpSpPr>
        <p:grpSpPr>
          <a:xfrm>
            <a:off x="8935211" y="1579047"/>
            <a:ext cx="1321997" cy="758616"/>
            <a:chOff x="8727946" y="1556442"/>
            <a:chExt cx="2410177" cy="1043207"/>
          </a:xfrm>
        </p:grpSpPr>
        <p:sp>
          <p:nvSpPr>
            <p:cNvPr id="33966" name="Rectangle 35">
              <a:extLst>
                <a:ext uri="{FF2B5EF4-FFF2-40B4-BE49-F238E27FC236}">
                  <a16:creationId xmlns:a16="http://schemas.microsoft.com/office/drawing/2014/main" id="{211B3E01-4374-14DB-1420-D0CCED32C5D2}"/>
                </a:ext>
              </a:extLst>
            </p:cNvPr>
            <p:cNvSpPr/>
            <p:nvPr/>
          </p:nvSpPr>
          <p:spPr>
            <a:xfrm>
              <a:off x="8727946" y="1569869"/>
              <a:ext cx="452544" cy="345541"/>
            </a:xfrm>
            <a:prstGeom prst="rect">
              <a:avLst/>
            </a:prstGeom>
            <a:noFill/>
            <a:ln w="57150">
              <a:solidFill>
                <a:schemeClr val="accent2"/>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00" dirty="0"/>
            </a:p>
          </p:txBody>
        </p:sp>
        <p:sp>
          <p:nvSpPr>
            <p:cNvPr id="33967" name="TextBox 33966">
              <a:extLst>
                <a:ext uri="{FF2B5EF4-FFF2-40B4-BE49-F238E27FC236}">
                  <a16:creationId xmlns:a16="http://schemas.microsoft.com/office/drawing/2014/main" id="{FF5B684F-14D6-E802-5169-CA0CE1841D8F}"/>
                </a:ext>
              </a:extLst>
            </p:cNvPr>
            <p:cNvSpPr txBox="1"/>
            <p:nvPr/>
          </p:nvSpPr>
          <p:spPr>
            <a:xfrm>
              <a:off x="9223308" y="1556442"/>
              <a:ext cx="1914815" cy="423238"/>
            </a:xfrm>
            <a:prstGeom prst="rect">
              <a:avLst/>
            </a:prstGeom>
            <a:noFill/>
          </p:spPr>
          <p:txBody>
            <a:bodyPr wrap="none" rtlCol="0">
              <a:spAutoFit/>
            </a:bodyPr>
            <a:lstStyle/>
            <a:p>
              <a:pPr algn="l"/>
              <a:r>
                <a:rPr kumimoji="1" lang="en-US" altLang="ko-KR" sz="1400" dirty="0">
                  <a:latin typeface="+mj-lt"/>
                </a:rPr>
                <a:t>Not running</a:t>
              </a:r>
              <a:endParaRPr kumimoji="1" lang="ko-KR" altLang="en-US" sz="1400" dirty="0" err="1">
                <a:latin typeface="+mj-lt"/>
              </a:endParaRPr>
            </a:p>
          </p:txBody>
        </p:sp>
        <p:sp>
          <p:nvSpPr>
            <p:cNvPr id="33968" name="Rectangle 35">
              <a:extLst>
                <a:ext uri="{FF2B5EF4-FFF2-40B4-BE49-F238E27FC236}">
                  <a16:creationId xmlns:a16="http://schemas.microsoft.com/office/drawing/2014/main" id="{CAB5561C-AE4D-1207-299B-E0DB23ABA426}"/>
                </a:ext>
              </a:extLst>
            </p:cNvPr>
            <p:cNvSpPr/>
            <p:nvPr/>
          </p:nvSpPr>
          <p:spPr>
            <a:xfrm>
              <a:off x="8727947" y="2102509"/>
              <a:ext cx="452544" cy="497140"/>
            </a:xfrm>
            <a:prstGeom prst="rect">
              <a:avLst/>
            </a:prstGeom>
            <a:noFill/>
            <a:ln w="5715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00" dirty="0"/>
            </a:p>
          </p:txBody>
        </p:sp>
        <p:sp>
          <p:nvSpPr>
            <p:cNvPr id="33969" name="TextBox 33968">
              <a:extLst>
                <a:ext uri="{FF2B5EF4-FFF2-40B4-BE49-F238E27FC236}">
                  <a16:creationId xmlns:a16="http://schemas.microsoft.com/office/drawing/2014/main" id="{BA1B86D0-6BB2-F8A2-8A71-3B506D94BA68}"/>
                </a:ext>
              </a:extLst>
            </p:cNvPr>
            <p:cNvSpPr txBox="1"/>
            <p:nvPr/>
          </p:nvSpPr>
          <p:spPr>
            <a:xfrm>
              <a:off x="9270671" y="2152395"/>
              <a:ext cx="1417991" cy="423238"/>
            </a:xfrm>
            <a:prstGeom prst="rect">
              <a:avLst/>
            </a:prstGeom>
            <a:noFill/>
          </p:spPr>
          <p:txBody>
            <a:bodyPr wrap="none" rtlCol="0">
              <a:spAutoFit/>
            </a:bodyPr>
            <a:lstStyle/>
            <a:p>
              <a:pPr algn="l"/>
              <a:r>
                <a:rPr kumimoji="1" lang="en-US" altLang="ko-KR" sz="1400" dirty="0">
                  <a:latin typeface="+mj-lt"/>
                </a:rPr>
                <a:t>Running</a:t>
              </a:r>
              <a:endParaRPr kumimoji="1" lang="ko-KR" altLang="en-US" sz="1400" dirty="0" err="1">
                <a:latin typeface="+mj-lt"/>
              </a:endParaRPr>
            </a:p>
          </p:txBody>
        </p:sp>
      </p:grpSp>
      <p:sp>
        <p:nvSpPr>
          <p:cNvPr id="33978" name="직사각형 33977">
            <a:extLst>
              <a:ext uri="{FF2B5EF4-FFF2-40B4-BE49-F238E27FC236}">
                <a16:creationId xmlns:a16="http://schemas.microsoft.com/office/drawing/2014/main" id="{FF160D3A-DF0D-1327-C311-FF4F140E61E2}"/>
              </a:ext>
            </a:extLst>
          </p:cNvPr>
          <p:cNvSpPr/>
          <p:nvPr/>
        </p:nvSpPr>
        <p:spPr>
          <a:xfrm>
            <a:off x="546265" y="5307973"/>
            <a:ext cx="1318206" cy="304026"/>
          </a:xfrm>
          <a:prstGeom prst="rect">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dirty="0" err="1">
                <a:solidFill>
                  <a:schemeClr val="tx1"/>
                </a:solidFill>
                <a:latin typeface="+mj-lt"/>
              </a:rPr>
              <a:t>mlwid</a:t>
            </a:r>
            <a:endParaRPr kumimoji="1" lang="ko-KR" altLang="en-US" dirty="0">
              <a:solidFill>
                <a:schemeClr val="tx1"/>
              </a:solidFill>
              <a:latin typeface="+mj-lt"/>
            </a:endParaRPr>
          </a:p>
        </p:txBody>
      </p:sp>
      <p:sp>
        <p:nvSpPr>
          <p:cNvPr id="33979" name="직사각형 33978">
            <a:extLst>
              <a:ext uri="{FF2B5EF4-FFF2-40B4-BE49-F238E27FC236}">
                <a16:creationId xmlns:a16="http://schemas.microsoft.com/office/drawing/2014/main" id="{9A2CCEE2-742E-80C4-1ADD-8A175294A640}"/>
              </a:ext>
            </a:extLst>
          </p:cNvPr>
          <p:cNvSpPr/>
          <p:nvPr/>
        </p:nvSpPr>
        <p:spPr>
          <a:xfrm>
            <a:off x="1864471" y="5616963"/>
            <a:ext cx="1537455" cy="304026"/>
          </a:xfrm>
          <a:prstGeom prst="rect">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dirty="0">
                <a:solidFill>
                  <a:schemeClr val="tx1"/>
                </a:solidFill>
                <a:latin typeface="+mj-lt"/>
              </a:rPr>
              <a:t>?</a:t>
            </a:r>
            <a:endParaRPr kumimoji="1" lang="ko-KR" altLang="en-US" dirty="0">
              <a:solidFill>
                <a:schemeClr val="tx1"/>
              </a:solidFill>
              <a:latin typeface="+mj-lt"/>
            </a:endParaRPr>
          </a:p>
        </p:txBody>
      </p:sp>
      <p:sp>
        <p:nvSpPr>
          <p:cNvPr id="33980" name="직사각형 33979">
            <a:extLst>
              <a:ext uri="{FF2B5EF4-FFF2-40B4-BE49-F238E27FC236}">
                <a16:creationId xmlns:a16="http://schemas.microsoft.com/office/drawing/2014/main" id="{0B716C13-B666-8C5D-72B8-D919902D5224}"/>
              </a:ext>
            </a:extLst>
          </p:cNvPr>
          <p:cNvSpPr/>
          <p:nvPr/>
        </p:nvSpPr>
        <p:spPr>
          <a:xfrm>
            <a:off x="546265" y="5616963"/>
            <a:ext cx="1318206" cy="304026"/>
          </a:xfrm>
          <a:prstGeom prst="rect">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dirty="0" err="1">
                <a:solidFill>
                  <a:schemeClr val="tx1"/>
                </a:solidFill>
                <a:latin typeface="+mj-lt"/>
              </a:rPr>
              <a:t>mwiddeleg</a:t>
            </a:r>
            <a:endParaRPr kumimoji="1" lang="ko-KR" altLang="en-US" dirty="0">
              <a:solidFill>
                <a:schemeClr val="tx1"/>
              </a:solidFill>
              <a:latin typeface="+mj-lt"/>
            </a:endParaRPr>
          </a:p>
        </p:txBody>
      </p:sp>
      <p:sp>
        <p:nvSpPr>
          <p:cNvPr id="33981" name="직사각형 33980">
            <a:extLst>
              <a:ext uri="{FF2B5EF4-FFF2-40B4-BE49-F238E27FC236}">
                <a16:creationId xmlns:a16="http://schemas.microsoft.com/office/drawing/2014/main" id="{6BEDE861-A0E6-EB9F-460D-475E272768B8}"/>
              </a:ext>
            </a:extLst>
          </p:cNvPr>
          <p:cNvSpPr/>
          <p:nvPr/>
        </p:nvSpPr>
        <p:spPr>
          <a:xfrm>
            <a:off x="1864471" y="5307973"/>
            <a:ext cx="1537455" cy="304026"/>
          </a:xfrm>
          <a:prstGeom prst="rect">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dirty="0">
                <a:solidFill>
                  <a:schemeClr val="tx1"/>
                </a:solidFill>
                <a:latin typeface="+mj-lt"/>
              </a:rPr>
              <a:t>?</a:t>
            </a:r>
            <a:endParaRPr kumimoji="1" lang="ko-KR" altLang="en-US" dirty="0">
              <a:solidFill>
                <a:schemeClr val="tx1"/>
              </a:solidFill>
              <a:latin typeface="+mj-lt"/>
            </a:endParaRPr>
          </a:p>
        </p:txBody>
      </p:sp>
      <p:sp>
        <p:nvSpPr>
          <p:cNvPr id="33983" name="직사각형 33982">
            <a:extLst>
              <a:ext uri="{FF2B5EF4-FFF2-40B4-BE49-F238E27FC236}">
                <a16:creationId xmlns:a16="http://schemas.microsoft.com/office/drawing/2014/main" id="{81E5C50E-8151-E671-BC5D-E03162A2946F}"/>
              </a:ext>
            </a:extLst>
          </p:cNvPr>
          <p:cNvSpPr/>
          <p:nvPr/>
        </p:nvSpPr>
        <p:spPr>
          <a:xfrm>
            <a:off x="544288" y="5009114"/>
            <a:ext cx="1318206" cy="304026"/>
          </a:xfrm>
          <a:prstGeom prst="rect">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dirty="0" err="1">
                <a:solidFill>
                  <a:schemeClr val="tx1"/>
                </a:solidFill>
                <a:latin typeface="+mj-lt"/>
              </a:rPr>
              <a:t>slwid</a:t>
            </a:r>
            <a:endParaRPr kumimoji="1" lang="ko-KR" altLang="en-US" dirty="0">
              <a:solidFill>
                <a:schemeClr val="tx1"/>
              </a:solidFill>
              <a:latin typeface="+mj-lt"/>
            </a:endParaRPr>
          </a:p>
        </p:txBody>
      </p:sp>
      <p:sp>
        <p:nvSpPr>
          <p:cNvPr id="33984" name="직사각형 33983">
            <a:extLst>
              <a:ext uri="{FF2B5EF4-FFF2-40B4-BE49-F238E27FC236}">
                <a16:creationId xmlns:a16="http://schemas.microsoft.com/office/drawing/2014/main" id="{4DF32532-B9D0-33E3-4E50-EC325C26F2AE}"/>
              </a:ext>
            </a:extLst>
          </p:cNvPr>
          <p:cNvSpPr/>
          <p:nvPr/>
        </p:nvSpPr>
        <p:spPr>
          <a:xfrm>
            <a:off x="1862494" y="5009114"/>
            <a:ext cx="1537455" cy="304026"/>
          </a:xfrm>
          <a:prstGeom prst="rect">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dirty="0">
                <a:solidFill>
                  <a:schemeClr val="tx1"/>
                </a:solidFill>
                <a:latin typeface="+mj-lt"/>
              </a:rPr>
              <a:t>?</a:t>
            </a:r>
            <a:endParaRPr kumimoji="1" lang="ko-KR" altLang="en-US" dirty="0">
              <a:solidFill>
                <a:schemeClr val="tx1"/>
              </a:solidFill>
              <a:latin typeface="+mj-lt"/>
            </a:endParaRPr>
          </a:p>
        </p:txBody>
      </p:sp>
      <p:sp>
        <p:nvSpPr>
          <p:cNvPr id="3" name="TextBox 2">
            <a:extLst>
              <a:ext uri="{FF2B5EF4-FFF2-40B4-BE49-F238E27FC236}">
                <a16:creationId xmlns:a16="http://schemas.microsoft.com/office/drawing/2014/main" id="{E8801F66-82B4-D2A2-E11C-26BFA705E4EC}"/>
              </a:ext>
            </a:extLst>
          </p:cNvPr>
          <p:cNvSpPr txBox="1"/>
          <p:nvPr/>
        </p:nvSpPr>
        <p:spPr>
          <a:xfrm>
            <a:off x="1467473" y="4595198"/>
            <a:ext cx="1023998" cy="369332"/>
          </a:xfrm>
          <a:prstGeom prst="rect">
            <a:avLst/>
          </a:prstGeom>
          <a:noFill/>
        </p:spPr>
        <p:txBody>
          <a:bodyPr wrap="none" rtlCol="0">
            <a:spAutoFit/>
          </a:bodyPr>
          <a:lstStyle/>
          <a:p>
            <a:pPr algn="l"/>
            <a:r>
              <a:rPr kumimoji="1" lang="en-US" altLang="ko-KR" dirty="0">
                <a:latin typeface="+mj-lt"/>
              </a:rPr>
              <a:t>WG CSRs</a:t>
            </a:r>
            <a:endParaRPr kumimoji="1" lang="ko-KR" altLang="en-US" dirty="0" err="1">
              <a:latin typeface="+mj-lt"/>
            </a:endParaRPr>
          </a:p>
        </p:txBody>
      </p:sp>
    </p:spTree>
    <p:custDataLst>
      <p:tags r:id="rId1"/>
    </p:custDataLst>
    <p:extLst>
      <p:ext uri="{BB962C8B-B14F-4D97-AF65-F5344CB8AC3E}">
        <p14:creationId xmlns:p14="http://schemas.microsoft.com/office/powerpoint/2010/main" val="4019185087"/>
      </p:ext>
    </p:extLst>
  </p:cSld>
  <p:clrMapOvr>
    <a:masterClrMapping/>
  </p:clrMapOvr>
  <p:transition spd="slow" advTm="666"/>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AA933D-E106-D4A7-6A7A-B1A610404B99}"/>
            </a:ext>
          </a:extLst>
        </p:cNvPr>
        <p:cNvGrpSpPr/>
        <p:nvPr/>
      </p:nvGrpSpPr>
      <p:grpSpPr>
        <a:xfrm>
          <a:off x="0" y="0"/>
          <a:ext cx="0" cy="0"/>
          <a:chOff x="0" y="0"/>
          <a:chExt cx="0" cy="0"/>
        </a:xfrm>
      </p:grpSpPr>
      <p:sp>
        <p:nvSpPr>
          <p:cNvPr id="33793" name="Title 1">
            <a:extLst>
              <a:ext uri="{FF2B5EF4-FFF2-40B4-BE49-F238E27FC236}">
                <a16:creationId xmlns:a16="http://schemas.microsoft.com/office/drawing/2014/main" id="{755B240F-0590-A45C-2DC2-4E2AA13FDA38}"/>
              </a:ext>
            </a:extLst>
          </p:cNvPr>
          <p:cNvSpPr>
            <a:spLocks noGrp="1" noChangeArrowheads="1"/>
          </p:cNvSpPr>
          <p:nvPr>
            <p:ph type="title"/>
          </p:nvPr>
        </p:nvSpPr>
        <p:spPr>
          <a:xfrm>
            <a:off x="838200" y="203200"/>
            <a:ext cx="10515600" cy="815975"/>
          </a:xfrm>
        </p:spPr>
        <p:txBody>
          <a:bodyPr/>
          <a:lstStyle/>
          <a:p>
            <a:pPr eaLnBrk="1" hangingPunct="1"/>
            <a:r>
              <a:rPr lang="en-US" altLang="en-US" dirty="0">
                <a:latin typeface="Tw Cen MT" panose="020B0602020104020603" pitchFamily="34" charset="77"/>
                <a:ea typeface="Tw Cen MT" panose="020B0602020104020603" pitchFamily="34" charset="77"/>
                <a:cs typeface="Tw Cen MT" panose="020B0602020104020603" pitchFamily="34" charset="77"/>
              </a:rPr>
              <a:t>Worlds allocation example</a:t>
            </a:r>
          </a:p>
        </p:txBody>
      </p:sp>
      <p:sp>
        <p:nvSpPr>
          <p:cNvPr id="33795" name="Slide Number Placeholder 3">
            <a:extLst>
              <a:ext uri="{FF2B5EF4-FFF2-40B4-BE49-F238E27FC236}">
                <a16:creationId xmlns:a16="http://schemas.microsoft.com/office/drawing/2014/main" id="{337F52D5-DB95-7DCF-EFF5-9D620E6D4B84}"/>
              </a:ext>
            </a:extLst>
          </p:cNvPr>
          <p:cNvSpPr>
            <a:spLocks noGrp="1" noChangeArrowheads="1"/>
          </p:cNvSpPr>
          <p:nvPr>
            <p:ph type="sldNum" sz="quarter" idx="1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Light" panose="020F03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Light" panose="020F03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Light" panose="020F03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Light" panose="020F03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Light" panose="020F03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Light" panose="020F03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Light" panose="020F03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Light" panose="020F03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Light" panose="020F0302020204030204" pitchFamily="34" charset="0"/>
              </a:defRPr>
            </a:lvl9pPr>
          </a:lstStyle>
          <a:p>
            <a:pPr>
              <a:lnSpc>
                <a:spcPct val="100000"/>
              </a:lnSpc>
              <a:spcBef>
                <a:spcPct val="0"/>
              </a:spcBef>
              <a:buFontTx/>
              <a:buNone/>
            </a:pPr>
            <a:fld id="{202E6D33-1E87-5F41-8DAD-CC7F339C9EF3}" type="slidenum">
              <a:rPr lang="en-US" altLang="en-US" sz="1200">
                <a:solidFill>
                  <a:srgbClr val="898989"/>
                </a:solidFill>
                <a:latin typeface="Tw Cen MT" panose="020B0602020104020603" pitchFamily="34" charset="77"/>
              </a:rPr>
              <a:pPr>
                <a:lnSpc>
                  <a:spcPct val="100000"/>
                </a:lnSpc>
                <a:spcBef>
                  <a:spcPct val="0"/>
                </a:spcBef>
                <a:buFontTx/>
                <a:buNone/>
              </a:pPr>
              <a:t>17</a:t>
            </a:fld>
            <a:endParaRPr lang="en-US" altLang="en-US" sz="1200">
              <a:solidFill>
                <a:srgbClr val="898989"/>
              </a:solidFill>
              <a:latin typeface="Tw Cen MT" panose="020B0602020104020603" pitchFamily="34" charset="77"/>
            </a:endParaRPr>
          </a:p>
        </p:txBody>
      </p:sp>
      <p:sp>
        <p:nvSpPr>
          <p:cNvPr id="33797" name="AutoShape 2" descr="Meltdown">
            <a:extLst>
              <a:ext uri="{FF2B5EF4-FFF2-40B4-BE49-F238E27FC236}">
                <a16:creationId xmlns:a16="http://schemas.microsoft.com/office/drawing/2014/main" id="{DA271F3A-9AFF-208A-C039-DD0A4799675A}"/>
              </a:ext>
            </a:extLst>
          </p:cNvPr>
          <p:cNvSpPr>
            <a:spLocks noChangeAspect="1" noChangeArrowheads="1"/>
          </p:cNvSpPr>
          <p:nvPr/>
        </p:nvSpPr>
        <p:spPr bwMode="auto">
          <a:xfrm>
            <a:off x="5768257" y="2750844"/>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Light" panose="020F03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Light" panose="020F03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Light" panose="020F03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Light" panose="020F03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Light" panose="020F03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Light" panose="020F03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Light" panose="020F03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Light" panose="020F03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Light" panose="020F0302020204030204" pitchFamily="34" charset="0"/>
              </a:defRPr>
            </a:lvl9pPr>
          </a:lstStyle>
          <a:p>
            <a:pPr>
              <a:lnSpc>
                <a:spcPct val="100000"/>
              </a:lnSpc>
              <a:spcBef>
                <a:spcPct val="0"/>
              </a:spcBef>
              <a:buFontTx/>
              <a:buNone/>
            </a:pPr>
            <a:endParaRPr lang="en-US" altLang="en-US" sz="1800">
              <a:latin typeface="Calibri" panose="020F0502020204030204" pitchFamily="34" charset="0"/>
            </a:endParaRPr>
          </a:p>
        </p:txBody>
      </p:sp>
      <p:sp>
        <p:nvSpPr>
          <p:cNvPr id="33845" name="Rectangle 36">
            <a:extLst>
              <a:ext uri="{FF2B5EF4-FFF2-40B4-BE49-F238E27FC236}">
                <a16:creationId xmlns:a16="http://schemas.microsoft.com/office/drawing/2014/main" id="{3E03569A-572E-18C7-B7FE-B396A804F80F}"/>
              </a:ext>
            </a:extLst>
          </p:cNvPr>
          <p:cNvSpPr/>
          <p:nvPr/>
        </p:nvSpPr>
        <p:spPr>
          <a:xfrm>
            <a:off x="4350026" y="3197730"/>
            <a:ext cx="3487687" cy="331186"/>
          </a:xfrm>
          <a:prstGeom prst="rect">
            <a:avLst/>
          </a:prstGeom>
          <a:noFill/>
          <a:ln w="57150">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Security Monitor (SM)</a:t>
            </a:r>
          </a:p>
        </p:txBody>
      </p:sp>
      <p:sp>
        <p:nvSpPr>
          <p:cNvPr id="33856" name="Rounded Rectangle 70">
            <a:extLst>
              <a:ext uri="{FF2B5EF4-FFF2-40B4-BE49-F238E27FC236}">
                <a16:creationId xmlns:a16="http://schemas.microsoft.com/office/drawing/2014/main" id="{FC1CCC31-ACBC-6B37-5587-1B2290D0A96F}"/>
              </a:ext>
            </a:extLst>
          </p:cNvPr>
          <p:cNvSpPr/>
          <p:nvPr/>
        </p:nvSpPr>
        <p:spPr>
          <a:xfrm>
            <a:off x="2921329" y="1432711"/>
            <a:ext cx="5652655" cy="2221714"/>
          </a:xfrm>
          <a:prstGeom prst="roundRect">
            <a:avLst/>
          </a:prstGeom>
          <a:noFill/>
          <a:ln>
            <a:solidFill>
              <a:schemeClr val="tx1"/>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00" dirty="0"/>
          </a:p>
        </p:txBody>
      </p:sp>
      <p:sp>
        <p:nvSpPr>
          <p:cNvPr id="33864" name="Rectangle 80">
            <a:extLst>
              <a:ext uri="{FF2B5EF4-FFF2-40B4-BE49-F238E27FC236}">
                <a16:creationId xmlns:a16="http://schemas.microsoft.com/office/drawing/2014/main" id="{956E21A8-B877-8E7C-C3EE-495FAED48811}"/>
              </a:ext>
            </a:extLst>
          </p:cNvPr>
          <p:cNvSpPr/>
          <p:nvPr/>
        </p:nvSpPr>
        <p:spPr>
          <a:xfrm>
            <a:off x="4505233" y="3083051"/>
            <a:ext cx="679646" cy="15952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World 7</a:t>
            </a:r>
          </a:p>
        </p:txBody>
      </p:sp>
      <p:sp>
        <p:nvSpPr>
          <p:cNvPr id="33903" name="Rectangle 36">
            <a:extLst>
              <a:ext uri="{FF2B5EF4-FFF2-40B4-BE49-F238E27FC236}">
                <a16:creationId xmlns:a16="http://schemas.microsoft.com/office/drawing/2014/main" id="{58C8BF6B-A876-C1D9-8476-DBB53EA78232}"/>
              </a:ext>
            </a:extLst>
          </p:cNvPr>
          <p:cNvSpPr/>
          <p:nvPr/>
        </p:nvSpPr>
        <p:spPr>
          <a:xfrm>
            <a:off x="4350026" y="2741035"/>
            <a:ext cx="3487687" cy="331186"/>
          </a:xfrm>
          <a:prstGeom prst="rect">
            <a:avLst/>
          </a:prstGeom>
          <a:noFill/>
          <a:ln w="5715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Operating System</a:t>
            </a:r>
          </a:p>
        </p:txBody>
      </p:sp>
      <p:sp>
        <p:nvSpPr>
          <p:cNvPr id="33904" name="Rectangle 80">
            <a:extLst>
              <a:ext uri="{FF2B5EF4-FFF2-40B4-BE49-F238E27FC236}">
                <a16:creationId xmlns:a16="http://schemas.microsoft.com/office/drawing/2014/main" id="{87FFAAA1-4F91-7C79-7CD8-E8032D97595B}"/>
              </a:ext>
            </a:extLst>
          </p:cNvPr>
          <p:cNvSpPr/>
          <p:nvPr/>
        </p:nvSpPr>
        <p:spPr>
          <a:xfrm>
            <a:off x="4505233" y="2626356"/>
            <a:ext cx="679646" cy="15952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World 6</a:t>
            </a:r>
          </a:p>
        </p:txBody>
      </p:sp>
      <p:grpSp>
        <p:nvGrpSpPr>
          <p:cNvPr id="33922" name="그룹 33921">
            <a:extLst>
              <a:ext uri="{FF2B5EF4-FFF2-40B4-BE49-F238E27FC236}">
                <a16:creationId xmlns:a16="http://schemas.microsoft.com/office/drawing/2014/main" id="{E7C57DEF-0317-C382-62A1-C47D63A5B83B}"/>
              </a:ext>
            </a:extLst>
          </p:cNvPr>
          <p:cNvGrpSpPr/>
          <p:nvPr/>
        </p:nvGrpSpPr>
        <p:grpSpPr>
          <a:xfrm>
            <a:off x="4375800" y="1557974"/>
            <a:ext cx="905087" cy="1041675"/>
            <a:chOff x="1110086" y="1603421"/>
            <a:chExt cx="905087" cy="1041675"/>
          </a:xfrm>
        </p:grpSpPr>
        <p:sp>
          <p:nvSpPr>
            <p:cNvPr id="33891" name="Rectangle 80">
              <a:extLst>
                <a:ext uri="{FF2B5EF4-FFF2-40B4-BE49-F238E27FC236}">
                  <a16:creationId xmlns:a16="http://schemas.microsoft.com/office/drawing/2014/main" id="{C1B7F3DA-15CD-B936-798E-68C66913B2A5}"/>
                </a:ext>
              </a:extLst>
            </p:cNvPr>
            <p:cNvSpPr/>
            <p:nvPr/>
          </p:nvSpPr>
          <p:spPr>
            <a:xfrm rot="16200000">
              <a:off x="1024169" y="2165331"/>
              <a:ext cx="515075" cy="192017"/>
            </a:xfrm>
            <a:prstGeom prst="rect">
              <a:avLst/>
            </a:prstGeom>
            <a:solidFill>
              <a:srgbClr val="C8E9A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App</a:t>
              </a:r>
            </a:p>
          </p:txBody>
        </p:sp>
        <p:sp>
          <p:nvSpPr>
            <p:cNvPr id="33894" name="Rectangle 35">
              <a:extLst>
                <a:ext uri="{FF2B5EF4-FFF2-40B4-BE49-F238E27FC236}">
                  <a16:creationId xmlns:a16="http://schemas.microsoft.com/office/drawing/2014/main" id="{38D02A9F-F2A5-9543-BF0F-8A0DCF77BA6B}"/>
                </a:ext>
              </a:extLst>
            </p:cNvPr>
            <p:cNvSpPr/>
            <p:nvPr/>
          </p:nvSpPr>
          <p:spPr>
            <a:xfrm>
              <a:off x="1110086" y="1818787"/>
              <a:ext cx="905087" cy="826309"/>
            </a:xfrm>
            <a:prstGeom prst="rect">
              <a:avLst/>
            </a:prstGeom>
            <a:noFill/>
            <a:ln w="57150">
              <a:solidFill>
                <a:schemeClr val="accent2"/>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00" dirty="0"/>
            </a:p>
          </p:txBody>
        </p:sp>
        <p:sp>
          <p:nvSpPr>
            <p:cNvPr id="33895" name="Rectangle 80">
              <a:extLst>
                <a:ext uri="{FF2B5EF4-FFF2-40B4-BE49-F238E27FC236}">
                  <a16:creationId xmlns:a16="http://schemas.microsoft.com/office/drawing/2014/main" id="{35BEDA32-BB62-57F7-D30C-214AD71E70DB}"/>
                </a:ext>
              </a:extLst>
            </p:cNvPr>
            <p:cNvSpPr/>
            <p:nvPr/>
          </p:nvSpPr>
          <p:spPr>
            <a:xfrm>
              <a:off x="1185698" y="1726958"/>
              <a:ext cx="679646" cy="15952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World 1</a:t>
              </a:r>
            </a:p>
          </p:txBody>
        </p:sp>
        <p:sp>
          <p:nvSpPr>
            <p:cNvPr id="33905" name="Rectangle 80">
              <a:extLst>
                <a:ext uri="{FF2B5EF4-FFF2-40B4-BE49-F238E27FC236}">
                  <a16:creationId xmlns:a16="http://schemas.microsoft.com/office/drawing/2014/main" id="{D809489B-804E-8B74-1E81-3E93878E4E56}"/>
                </a:ext>
              </a:extLst>
            </p:cNvPr>
            <p:cNvSpPr/>
            <p:nvPr/>
          </p:nvSpPr>
          <p:spPr>
            <a:xfrm rot="16200000">
              <a:off x="1305789" y="2165331"/>
              <a:ext cx="515075" cy="192017"/>
            </a:xfrm>
            <a:prstGeom prst="rect">
              <a:avLst/>
            </a:prstGeom>
            <a:solidFill>
              <a:srgbClr val="C8E9A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App</a:t>
              </a:r>
            </a:p>
          </p:txBody>
        </p:sp>
        <p:sp>
          <p:nvSpPr>
            <p:cNvPr id="33906" name="Rectangle 80">
              <a:extLst>
                <a:ext uri="{FF2B5EF4-FFF2-40B4-BE49-F238E27FC236}">
                  <a16:creationId xmlns:a16="http://schemas.microsoft.com/office/drawing/2014/main" id="{E5E9DD26-6710-D287-F4E6-F2247866B021}"/>
                </a:ext>
              </a:extLst>
            </p:cNvPr>
            <p:cNvSpPr/>
            <p:nvPr/>
          </p:nvSpPr>
          <p:spPr>
            <a:xfrm rot="16200000">
              <a:off x="1587409" y="2165331"/>
              <a:ext cx="515075" cy="192017"/>
            </a:xfrm>
            <a:prstGeom prst="rect">
              <a:avLst/>
            </a:prstGeom>
            <a:solidFill>
              <a:srgbClr val="C8E9A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App</a:t>
              </a:r>
            </a:p>
          </p:txBody>
        </p:sp>
        <p:sp>
          <p:nvSpPr>
            <p:cNvPr id="33913" name="TextBox 33912">
              <a:extLst>
                <a:ext uri="{FF2B5EF4-FFF2-40B4-BE49-F238E27FC236}">
                  <a16:creationId xmlns:a16="http://schemas.microsoft.com/office/drawing/2014/main" id="{00315AA5-8B2E-3D31-3BD8-7682E08F4B97}"/>
                </a:ext>
              </a:extLst>
            </p:cNvPr>
            <p:cNvSpPr txBox="1"/>
            <p:nvPr/>
          </p:nvSpPr>
          <p:spPr>
            <a:xfrm>
              <a:off x="1694788" y="1603421"/>
              <a:ext cx="184731" cy="369332"/>
            </a:xfrm>
            <a:prstGeom prst="rect">
              <a:avLst/>
            </a:prstGeom>
            <a:noFill/>
          </p:spPr>
          <p:txBody>
            <a:bodyPr wrap="none" rtlCol="0">
              <a:spAutoFit/>
            </a:bodyPr>
            <a:lstStyle/>
            <a:p>
              <a:pPr algn="l"/>
              <a:endParaRPr kumimoji="1" lang="ko-KR" altLang="en-US" dirty="0" err="1">
                <a:latin typeface="+mj-lt"/>
              </a:endParaRPr>
            </a:p>
          </p:txBody>
        </p:sp>
      </p:grpSp>
      <p:grpSp>
        <p:nvGrpSpPr>
          <p:cNvPr id="33920" name="그룹 33919">
            <a:extLst>
              <a:ext uri="{FF2B5EF4-FFF2-40B4-BE49-F238E27FC236}">
                <a16:creationId xmlns:a16="http://schemas.microsoft.com/office/drawing/2014/main" id="{4811B56B-4001-E03E-0E3A-B91B74C07512}"/>
              </a:ext>
            </a:extLst>
          </p:cNvPr>
          <p:cNvGrpSpPr/>
          <p:nvPr/>
        </p:nvGrpSpPr>
        <p:grpSpPr>
          <a:xfrm>
            <a:off x="6908428" y="1681511"/>
            <a:ext cx="905087" cy="918138"/>
            <a:chOff x="3356100" y="1728167"/>
            <a:chExt cx="905087" cy="918138"/>
          </a:xfrm>
        </p:grpSpPr>
        <p:sp>
          <p:nvSpPr>
            <p:cNvPr id="33914" name="Rectangle 80">
              <a:extLst>
                <a:ext uri="{FF2B5EF4-FFF2-40B4-BE49-F238E27FC236}">
                  <a16:creationId xmlns:a16="http://schemas.microsoft.com/office/drawing/2014/main" id="{809FEBC7-010C-0690-E91F-7474F3C09A2A}"/>
                </a:ext>
              </a:extLst>
            </p:cNvPr>
            <p:cNvSpPr/>
            <p:nvPr/>
          </p:nvSpPr>
          <p:spPr>
            <a:xfrm rot="16200000">
              <a:off x="3270183" y="2166540"/>
              <a:ext cx="515075" cy="192017"/>
            </a:xfrm>
            <a:prstGeom prst="rect">
              <a:avLst/>
            </a:prstGeom>
            <a:solidFill>
              <a:srgbClr val="C8E9A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App</a:t>
              </a:r>
            </a:p>
          </p:txBody>
        </p:sp>
        <p:sp>
          <p:nvSpPr>
            <p:cNvPr id="33915" name="Rectangle 35">
              <a:extLst>
                <a:ext uri="{FF2B5EF4-FFF2-40B4-BE49-F238E27FC236}">
                  <a16:creationId xmlns:a16="http://schemas.microsoft.com/office/drawing/2014/main" id="{7133DE99-43B1-E424-70DD-B28399C2906B}"/>
                </a:ext>
              </a:extLst>
            </p:cNvPr>
            <p:cNvSpPr/>
            <p:nvPr/>
          </p:nvSpPr>
          <p:spPr>
            <a:xfrm>
              <a:off x="3356100" y="1819996"/>
              <a:ext cx="905087" cy="826309"/>
            </a:xfrm>
            <a:prstGeom prst="rect">
              <a:avLst/>
            </a:prstGeom>
            <a:noFill/>
            <a:ln w="57150">
              <a:solidFill>
                <a:schemeClr val="accent2"/>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00" dirty="0"/>
            </a:p>
          </p:txBody>
        </p:sp>
        <p:sp>
          <p:nvSpPr>
            <p:cNvPr id="33916" name="Rectangle 80">
              <a:extLst>
                <a:ext uri="{FF2B5EF4-FFF2-40B4-BE49-F238E27FC236}">
                  <a16:creationId xmlns:a16="http://schemas.microsoft.com/office/drawing/2014/main" id="{4BB9C0D7-7220-7ACC-A289-DE22E93CF0FD}"/>
                </a:ext>
              </a:extLst>
            </p:cNvPr>
            <p:cNvSpPr/>
            <p:nvPr/>
          </p:nvSpPr>
          <p:spPr>
            <a:xfrm>
              <a:off x="3431712" y="1728167"/>
              <a:ext cx="679646" cy="15952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World 3</a:t>
              </a:r>
            </a:p>
          </p:txBody>
        </p:sp>
        <p:sp>
          <p:nvSpPr>
            <p:cNvPr id="33917" name="Rectangle 80">
              <a:extLst>
                <a:ext uri="{FF2B5EF4-FFF2-40B4-BE49-F238E27FC236}">
                  <a16:creationId xmlns:a16="http://schemas.microsoft.com/office/drawing/2014/main" id="{E664C6A4-9E12-9DA2-1392-BBB6E7FE85A9}"/>
                </a:ext>
              </a:extLst>
            </p:cNvPr>
            <p:cNvSpPr/>
            <p:nvPr/>
          </p:nvSpPr>
          <p:spPr>
            <a:xfrm rot="16200000">
              <a:off x="3551803" y="2166540"/>
              <a:ext cx="515075" cy="192017"/>
            </a:xfrm>
            <a:prstGeom prst="rect">
              <a:avLst/>
            </a:prstGeom>
            <a:solidFill>
              <a:srgbClr val="C8E9A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App</a:t>
              </a:r>
            </a:p>
          </p:txBody>
        </p:sp>
        <p:sp>
          <p:nvSpPr>
            <p:cNvPr id="33918" name="Rectangle 80">
              <a:extLst>
                <a:ext uri="{FF2B5EF4-FFF2-40B4-BE49-F238E27FC236}">
                  <a16:creationId xmlns:a16="http://schemas.microsoft.com/office/drawing/2014/main" id="{D03E9D0F-59AE-2D19-F9CC-354EE9A346C5}"/>
                </a:ext>
              </a:extLst>
            </p:cNvPr>
            <p:cNvSpPr/>
            <p:nvPr/>
          </p:nvSpPr>
          <p:spPr>
            <a:xfrm rot="16200000">
              <a:off x="3833423" y="2166540"/>
              <a:ext cx="515075" cy="192017"/>
            </a:xfrm>
            <a:prstGeom prst="rect">
              <a:avLst/>
            </a:prstGeom>
            <a:solidFill>
              <a:srgbClr val="C8E9A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App</a:t>
              </a:r>
            </a:p>
          </p:txBody>
        </p:sp>
      </p:grpSp>
      <p:grpSp>
        <p:nvGrpSpPr>
          <p:cNvPr id="33921" name="그룹 33920">
            <a:extLst>
              <a:ext uri="{FF2B5EF4-FFF2-40B4-BE49-F238E27FC236}">
                <a16:creationId xmlns:a16="http://schemas.microsoft.com/office/drawing/2014/main" id="{1890E136-78FF-9216-8C88-DEC557BFB077}"/>
              </a:ext>
            </a:extLst>
          </p:cNvPr>
          <p:cNvGrpSpPr/>
          <p:nvPr/>
        </p:nvGrpSpPr>
        <p:grpSpPr>
          <a:xfrm>
            <a:off x="5642114" y="1578867"/>
            <a:ext cx="905087" cy="1020782"/>
            <a:chOff x="2203983" y="1614472"/>
            <a:chExt cx="905087" cy="1020782"/>
          </a:xfrm>
        </p:grpSpPr>
        <p:sp>
          <p:nvSpPr>
            <p:cNvPr id="33908" name="Rectangle 80">
              <a:extLst>
                <a:ext uri="{FF2B5EF4-FFF2-40B4-BE49-F238E27FC236}">
                  <a16:creationId xmlns:a16="http://schemas.microsoft.com/office/drawing/2014/main" id="{0C63F77E-6465-A048-5C76-633E2707DB51}"/>
                </a:ext>
              </a:extLst>
            </p:cNvPr>
            <p:cNvSpPr/>
            <p:nvPr/>
          </p:nvSpPr>
          <p:spPr>
            <a:xfrm rot="16200000">
              <a:off x="2118066" y="2155489"/>
              <a:ext cx="515075" cy="192017"/>
            </a:xfrm>
            <a:prstGeom prst="rect">
              <a:avLst/>
            </a:prstGeom>
            <a:solidFill>
              <a:srgbClr val="C8E9A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App</a:t>
              </a:r>
            </a:p>
          </p:txBody>
        </p:sp>
        <p:sp>
          <p:nvSpPr>
            <p:cNvPr id="33909" name="Rectangle 35">
              <a:extLst>
                <a:ext uri="{FF2B5EF4-FFF2-40B4-BE49-F238E27FC236}">
                  <a16:creationId xmlns:a16="http://schemas.microsoft.com/office/drawing/2014/main" id="{0072C877-3E5E-B2D3-C3A8-BBAFAEF4D342}"/>
                </a:ext>
              </a:extLst>
            </p:cNvPr>
            <p:cNvSpPr/>
            <p:nvPr/>
          </p:nvSpPr>
          <p:spPr>
            <a:xfrm>
              <a:off x="2203983" y="1808945"/>
              <a:ext cx="905087" cy="826309"/>
            </a:xfrm>
            <a:prstGeom prst="rect">
              <a:avLst/>
            </a:prstGeom>
            <a:noFill/>
            <a:ln w="5715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00" dirty="0"/>
            </a:p>
          </p:txBody>
        </p:sp>
        <p:sp>
          <p:nvSpPr>
            <p:cNvPr id="33910" name="Rectangle 80">
              <a:extLst>
                <a:ext uri="{FF2B5EF4-FFF2-40B4-BE49-F238E27FC236}">
                  <a16:creationId xmlns:a16="http://schemas.microsoft.com/office/drawing/2014/main" id="{33257D23-9AA5-4F49-0227-64465AB79FA3}"/>
                </a:ext>
              </a:extLst>
            </p:cNvPr>
            <p:cNvSpPr/>
            <p:nvPr/>
          </p:nvSpPr>
          <p:spPr>
            <a:xfrm>
              <a:off x="2279595" y="1717116"/>
              <a:ext cx="679646" cy="15952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World 2</a:t>
              </a:r>
            </a:p>
          </p:txBody>
        </p:sp>
        <p:sp>
          <p:nvSpPr>
            <p:cNvPr id="33911" name="Rectangle 80">
              <a:extLst>
                <a:ext uri="{FF2B5EF4-FFF2-40B4-BE49-F238E27FC236}">
                  <a16:creationId xmlns:a16="http://schemas.microsoft.com/office/drawing/2014/main" id="{1F6B9255-AA38-0635-03DD-3D068574BB34}"/>
                </a:ext>
              </a:extLst>
            </p:cNvPr>
            <p:cNvSpPr/>
            <p:nvPr/>
          </p:nvSpPr>
          <p:spPr>
            <a:xfrm rot="16200000">
              <a:off x="2399686" y="2155489"/>
              <a:ext cx="515075" cy="192017"/>
            </a:xfrm>
            <a:prstGeom prst="rect">
              <a:avLst/>
            </a:prstGeom>
            <a:solidFill>
              <a:srgbClr val="C8E9A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App</a:t>
              </a:r>
            </a:p>
          </p:txBody>
        </p:sp>
        <p:sp>
          <p:nvSpPr>
            <p:cNvPr id="33912" name="Rectangle 80">
              <a:extLst>
                <a:ext uri="{FF2B5EF4-FFF2-40B4-BE49-F238E27FC236}">
                  <a16:creationId xmlns:a16="http://schemas.microsoft.com/office/drawing/2014/main" id="{C12F7EAE-E81B-A727-66FE-2AE4CF20F712}"/>
                </a:ext>
              </a:extLst>
            </p:cNvPr>
            <p:cNvSpPr/>
            <p:nvPr/>
          </p:nvSpPr>
          <p:spPr>
            <a:xfrm rot="16200000">
              <a:off x="2681306" y="2155489"/>
              <a:ext cx="515075" cy="192017"/>
            </a:xfrm>
            <a:prstGeom prst="rect">
              <a:avLst/>
            </a:prstGeom>
            <a:solidFill>
              <a:srgbClr val="C8E9A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App</a:t>
              </a:r>
            </a:p>
          </p:txBody>
        </p:sp>
        <p:sp>
          <p:nvSpPr>
            <p:cNvPr id="33919" name="TextBox 33918">
              <a:extLst>
                <a:ext uri="{FF2B5EF4-FFF2-40B4-BE49-F238E27FC236}">
                  <a16:creationId xmlns:a16="http://schemas.microsoft.com/office/drawing/2014/main" id="{1F770312-EF93-7FE2-4A2C-64F900C0F1CF}"/>
                </a:ext>
              </a:extLst>
            </p:cNvPr>
            <p:cNvSpPr txBox="1"/>
            <p:nvPr/>
          </p:nvSpPr>
          <p:spPr>
            <a:xfrm>
              <a:off x="2846905" y="1614472"/>
              <a:ext cx="184731" cy="369332"/>
            </a:xfrm>
            <a:prstGeom prst="rect">
              <a:avLst/>
            </a:prstGeom>
            <a:noFill/>
          </p:spPr>
          <p:txBody>
            <a:bodyPr wrap="none" rtlCol="0">
              <a:spAutoFit/>
            </a:bodyPr>
            <a:lstStyle/>
            <a:p>
              <a:pPr algn="l"/>
              <a:endParaRPr kumimoji="1" lang="ko-KR" altLang="en-US" dirty="0" err="1">
                <a:latin typeface="+mj-lt"/>
              </a:endParaRPr>
            </a:p>
          </p:txBody>
        </p:sp>
      </p:grpSp>
      <p:cxnSp>
        <p:nvCxnSpPr>
          <p:cNvPr id="33926" name="직선 연결선[R] 33925">
            <a:extLst>
              <a:ext uri="{FF2B5EF4-FFF2-40B4-BE49-F238E27FC236}">
                <a16:creationId xmlns:a16="http://schemas.microsoft.com/office/drawing/2014/main" id="{23DFA414-17DB-27BA-021D-5126B3B5D09F}"/>
              </a:ext>
            </a:extLst>
          </p:cNvPr>
          <p:cNvCxnSpPr>
            <a:cxnSpLocks/>
          </p:cNvCxnSpPr>
          <p:nvPr/>
        </p:nvCxnSpPr>
        <p:spPr>
          <a:xfrm>
            <a:off x="415636" y="3868424"/>
            <a:ext cx="10806546" cy="1367"/>
          </a:xfrm>
          <a:prstGeom prst="line">
            <a:avLst/>
          </a:prstGeom>
          <a:ln w="2222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3928" name="TextBox 33927">
            <a:extLst>
              <a:ext uri="{FF2B5EF4-FFF2-40B4-BE49-F238E27FC236}">
                <a16:creationId xmlns:a16="http://schemas.microsoft.com/office/drawing/2014/main" id="{F684E30B-B6E7-360A-8FCE-16AB88E94E1A}"/>
              </a:ext>
            </a:extLst>
          </p:cNvPr>
          <p:cNvSpPr txBox="1"/>
          <p:nvPr/>
        </p:nvSpPr>
        <p:spPr>
          <a:xfrm>
            <a:off x="550300" y="3465280"/>
            <a:ext cx="575799" cy="369332"/>
          </a:xfrm>
          <a:prstGeom prst="rect">
            <a:avLst/>
          </a:prstGeom>
          <a:noFill/>
        </p:spPr>
        <p:txBody>
          <a:bodyPr wrap="none" rtlCol="0">
            <a:spAutoFit/>
          </a:bodyPr>
          <a:lstStyle/>
          <a:p>
            <a:pPr algn="l"/>
            <a:r>
              <a:rPr kumimoji="1" lang="en-US" altLang="ko-KR" dirty="0">
                <a:latin typeface="+mj-lt"/>
              </a:rPr>
              <a:t>S/W</a:t>
            </a:r>
            <a:endParaRPr kumimoji="1" lang="ko-KR" altLang="en-US" dirty="0" err="1">
              <a:latin typeface="+mj-lt"/>
            </a:endParaRPr>
          </a:p>
        </p:txBody>
      </p:sp>
      <p:sp>
        <p:nvSpPr>
          <p:cNvPr id="33929" name="TextBox 33928">
            <a:extLst>
              <a:ext uri="{FF2B5EF4-FFF2-40B4-BE49-F238E27FC236}">
                <a16:creationId xmlns:a16="http://schemas.microsoft.com/office/drawing/2014/main" id="{14A19ABF-DC04-997C-9302-E0B6365DFD60}"/>
              </a:ext>
            </a:extLst>
          </p:cNvPr>
          <p:cNvSpPr txBox="1"/>
          <p:nvPr/>
        </p:nvSpPr>
        <p:spPr>
          <a:xfrm>
            <a:off x="562938" y="3953022"/>
            <a:ext cx="614271" cy="369332"/>
          </a:xfrm>
          <a:prstGeom prst="rect">
            <a:avLst/>
          </a:prstGeom>
          <a:noFill/>
        </p:spPr>
        <p:txBody>
          <a:bodyPr wrap="none" rtlCol="0">
            <a:spAutoFit/>
          </a:bodyPr>
          <a:lstStyle/>
          <a:p>
            <a:pPr algn="l"/>
            <a:r>
              <a:rPr kumimoji="1" lang="en-US" altLang="ko-KR" dirty="0">
                <a:latin typeface="+mj-lt"/>
              </a:rPr>
              <a:t>H/W</a:t>
            </a:r>
            <a:endParaRPr kumimoji="1" lang="ko-KR" altLang="en-US" dirty="0" err="1">
              <a:latin typeface="+mj-lt"/>
            </a:endParaRPr>
          </a:p>
        </p:txBody>
      </p:sp>
      <p:sp>
        <p:nvSpPr>
          <p:cNvPr id="33930" name="TextBox 33929">
            <a:extLst>
              <a:ext uri="{FF2B5EF4-FFF2-40B4-BE49-F238E27FC236}">
                <a16:creationId xmlns:a16="http://schemas.microsoft.com/office/drawing/2014/main" id="{7726DCE0-BD10-DB23-EE00-F228FC6EF81B}"/>
              </a:ext>
            </a:extLst>
          </p:cNvPr>
          <p:cNvSpPr txBox="1"/>
          <p:nvPr/>
        </p:nvSpPr>
        <p:spPr>
          <a:xfrm>
            <a:off x="3284651" y="3175081"/>
            <a:ext cx="987771" cy="369332"/>
          </a:xfrm>
          <a:prstGeom prst="rect">
            <a:avLst/>
          </a:prstGeom>
          <a:noFill/>
        </p:spPr>
        <p:txBody>
          <a:bodyPr wrap="none" rtlCol="0">
            <a:spAutoFit/>
          </a:bodyPr>
          <a:lstStyle/>
          <a:p>
            <a:pPr algn="l"/>
            <a:r>
              <a:rPr kumimoji="1" lang="en-US" altLang="ko-KR" dirty="0">
                <a:latin typeface="+mj-lt"/>
              </a:rPr>
              <a:t>M-mode</a:t>
            </a:r>
            <a:endParaRPr kumimoji="1" lang="ko-KR" altLang="en-US" dirty="0" err="1">
              <a:latin typeface="+mj-lt"/>
            </a:endParaRPr>
          </a:p>
        </p:txBody>
      </p:sp>
      <p:sp>
        <p:nvSpPr>
          <p:cNvPr id="33931" name="TextBox 33930">
            <a:extLst>
              <a:ext uri="{FF2B5EF4-FFF2-40B4-BE49-F238E27FC236}">
                <a16:creationId xmlns:a16="http://schemas.microsoft.com/office/drawing/2014/main" id="{06158A9C-400E-5DFF-D281-8648BFC0080A}"/>
              </a:ext>
            </a:extLst>
          </p:cNvPr>
          <p:cNvSpPr txBox="1"/>
          <p:nvPr/>
        </p:nvSpPr>
        <p:spPr>
          <a:xfrm>
            <a:off x="3376023" y="2721962"/>
            <a:ext cx="896399" cy="369332"/>
          </a:xfrm>
          <a:prstGeom prst="rect">
            <a:avLst/>
          </a:prstGeom>
          <a:noFill/>
        </p:spPr>
        <p:txBody>
          <a:bodyPr wrap="none" rtlCol="0">
            <a:spAutoFit/>
          </a:bodyPr>
          <a:lstStyle/>
          <a:p>
            <a:pPr algn="l"/>
            <a:r>
              <a:rPr kumimoji="1" lang="en-US" altLang="ko-KR" dirty="0">
                <a:latin typeface="+mj-lt"/>
              </a:rPr>
              <a:t>S-mode</a:t>
            </a:r>
            <a:endParaRPr kumimoji="1" lang="ko-KR" altLang="en-US" dirty="0" err="1">
              <a:latin typeface="+mj-lt"/>
            </a:endParaRPr>
          </a:p>
        </p:txBody>
      </p:sp>
      <p:sp>
        <p:nvSpPr>
          <p:cNvPr id="33932" name="TextBox 33931">
            <a:extLst>
              <a:ext uri="{FF2B5EF4-FFF2-40B4-BE49-F238E27FC236}">
                <a16:creationId xmlns:a16="http://schemas.microsoft.com/office/drawing/2014/main" id="{F73B351A-9E2F-390B-6945-B5EBB6F88895}"/>
              </a:ext>
            </a:extLst>
          </p:cNvPr>
          <p:cNvSpPr txBox="1"/>
          <p:nvPr/>
        </p:nvSpPr>
        <p:spPr>
          <a:xfrm>
            <a:off x="3332741" y="2119230"/>
            <a:ext cx="939681" cy="369332"/>
          </a:xfrm>
          <a:prstGeom prst="rect">
            <a:avLst/>
          </a:prstGeom>
          <a:noFill/>
        </p:spPr>
        <p:txBody>
          <a:bodyPr wrap="none" rtlCol="0">
            <a:spAutoFit/>
          </a:bodyPr>
          <a:lstStyle/>
          <a:p>
            <a:pPr algn="l"/>
            <a:r>
              <a:rPr kumimoji="1" lang="en-US" altLang="ko-KR" dirty="0">
                <a:latin typeface="+mj-lt"/>
              </a:rPr>
              <a:t>U-mode</a:t>
            </a:r>
            <a:endParaRPr kumimoji="1" lang="ko-KR" altLang="en-US" dirty="0" err="1">
              <a:latin typeface="+mj-lt"/>
            </a:endParaRPr>
          </a:p>
        </p:txBody>
      </p:sp>
      <p:sp>
        <p:nvSpPr>
          <p:cNvPr id="33933" name="Rectangle 80">
            <a:extLst>
              <a:ext uri="{FF2B5EF4-FFF2-40B4-BE49-F238E27FC236}">
                <a16:creationId xmlns:a16="http://schemas.microsoft.com/office/drawing/2014/main" id="{2DC84A9F-E5F6-6C01-BAFC-662405DAC0E2}"/>
              </a:ext>
            </a:extLst>
          </p:cNvPr>
          <p:cNvSpPr/>
          <p:nvPr/>
        </p:nvSpPr>
        <p:spPr>
          <a:xfrm>
            <a:off x="4731803" y="4619204"/>
            <a:ext cx="2725874" cy="401359"/>
          </a:xfrm>
          <a:prstGeom prst="rect">
            <a:avLst/>
          </a:prstGeom>
          <a:solidFill>
            <a:srgbClr val="C8E9A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WG CSR</a:t>
            </a:r>
          </a:p>
        </p:txBody>
      </p:sp>
      <p:sp>
        <p:nvSpPr>
          <p:cNvPr id="33934" name="Rectangle 80">
            <a:extLst>
              <a:ext uri="{FF2B5EF4-FFF2-40B4-BE49-F238E27FC236}">
                <a16:creationId xmlns:a16="http://schemas.microsoft.com/office/drawing/2014/main" id="{86067FD3-F5BC-D6B8-19FA-B737E8B14004}"/>
              </a:ext>
            </a:extLst>
          </p:cNvPr>
          <p:cNvSpPr/>
          <p:nvPr/>
        </p:nvSpPr>
        <p:spPr>
          <a:xfrm>
            <a:off x="4731803" y="5223772"/>
            <a:ext cx="2725874" cy="413336"/>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Control</a:t>
            </a:r>
          </a:p>
          <a:p>
            <a:pPr algn="ctr"/>
            <a:r>
              <a:rPr lang="en-US" sz="1000" dirty="0">
                <a:solidFill>
                  <a:schemeClr val="tx1"/>
                </a:solidFill>
              </a:rPr>
              <a:t>Logic</a:t>
            </a:r>
          </a:p>
        </p:txBody>
      </p:sp>
      <p:cxnSp>
        <p:nvCxnSpPr>
          <p:cNvPr id="33937" name="직선 화살표 연결선 33936">
            <a:extLst>
              <a:ext uri="{FF2B5EF4-FFF2-40B4-BE49-F238E27FC236}">
                <a16:creationId xmlns:a16="http://schemas.microsoft.com/office/drawing/2014/main" id="{B8363B6B-616B-2579-6580-57409C0E59F5}"/>
              </a:ext>
            </a:extLst>
          </p:cNvPr>
          <p:cNvCxnSpPr>
            <a:cxnSpLocks/>
            <a:stCxn id="33933" idx="2"/>
            <a:endCxn id="33934" idx="0"/>
          </p:cNvCxnSpPr>
          <p:nvPr/>
        </p:nvCxnSpPr>
        <p:spPr>
          <a:xfrm>
            <a:off x="6094740" y="5020563"/>
            <a:ext cx="0" cy="20320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938" name="직선 화살표 연결선 33937">
            <a:extLst>
              <a:ext uri="{FF2B5EF4-FFF2-40B4-BE49-F238E27FC236}">
                <a16:creationId xmlns:a16="http://schemas.microsoft.com/office/drawing/2014/main" id="{55D2E6AD-C7F3-C227-F6F4-12965664482B}"/>
              </a:ext>
            </a:extLst>
          </p:cNvPr>
          <p:cNvCxnSpPr>
            <a:cxnSpLocks/>
            <a:stCxn id="33934" idx="2"/>
          </p:cNvCxnSpPr>
          <p:nvPr/>
        </p:nvCxnSpPr>
        <p:spPr>
          <a:xfrm>
            <a:off x="6094740" y="5637108"/>
            <a:ext cx="0" cy="41333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941" name="TextBox 33940">
            <a:extLst>
              <a:ext uri="{FF2B5EF4-FFF2-40B4-BE49-F238E27FC236}">
                <a16:creationId xmlns:a16="http://schemas.microsoft.com/office/drawing/2014/main" id="{C5ABFF72-D6F6-EE3A-D39F-A93D90DDA0C0}"/>
              </a:ext>
            </a:extLst>
          </p:cNvPr>
          <p:cNvSpPr txBox="1"/>
          <p:nvPr/>
        </p:nvSpPr>
        <p:spPr>
          <a:xfrm>
            <a:off x="6057548" y="5605611"/>
            <a:ext cx="518091" cy="369332"/>
          </a:xfrm>
          <a:prstGeom prst="rect">
            <a:avLst/>
          </a:prstGeom>
          <a:noFill/>
        </p:spPr>
        <p:txBody>
          <a:bodyPr wrap="none" rtlCol="0">
            <a:spAutoFit/>
          </a:bodyPr>
          <a:lstStyle/>
          <a:p>
            <a:pPr algn="l"/>
            <a:r>
              <a:rPr kumimoji="1" lang="en-US" altLang="ko-KR" dirty="0" err="1">
                <a:latin typeface="+mj-lt"/>
              </a:rPr>
              <a:t>wid</a:t>
            </a:r>
            <a:endParaRPr kumimoji="1" lang="ko-KR" altLang="en-US" dirty="0" err="1">
              <a:latin typeface="+mj-lt"/>
            </a:endParaRPr>
          </a:p>
        </p:txBody>
      </p:sp>
      <p:sp>
        <p:nvSpPr>
          <p:cNvPr id="33964" name="Rounded Rectangle 70">
            <a:extLst>
              <a:ext uri="{FF2B5EF4-FFF2-40B4-BE49-F238E27FC236}">
                <a16:creationId xmlns:a16="http://schemas.microsoft.com/office/drawing/2014/main" id="{436F12E4-12DB-4C59-CDE5-CE1F0ADD5B8A}"/>
              </a:ext>
            </a:extLst>
          </p:cNvPr>
          <p:cNvSpPr/>
          <p:nvPr/>
        </p:nvSpPr>
        <p:spPr>
          <a:xfrm>
            <a:off x="3805732" y="4006068"/>
            <a:ext cx="4138860" cy="2221714"/>
          </a:xfrm>
          <a:prstGeom prst="roundRect">
            <a:avLst/>
          </a:prstGeom>
          <a:noFill/>
          <a:ln>
            <a:solidFill>
              <a:schemeClr val="tx1"/>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00" dirty="0"/>
          </a:p>
        </p:txBody>
      </p:sp>
      <p:sp>
        <p:nvSpPr>
          <p:cNvPr id="33965" name="TextBox 33964">
            <a:extLst>
              <a:ext uri="{FF2B5EF4-FFF2-40B4-BE49-F238E27FC236}">
                <a16:creationId xmlns:a16="http://schemas.microsoft.com/office/drawing/2014/main" id="{3D8BB355-9F73-9874-E047-0C4BA0587CA1}"/>
              </a:ext>
            </a:extLst>
          </p:cNvPr>
          <p:cNvSpPr txBox="1"/>
          <p:nvPr/>
        </p:nvSpPr>
        <p:spPr>
          <a:xfrm>
            <a:off x="5038074" y="4036264"/>
            <a:ext cx="1674176" cy="369332"/>
          </a:xfrm>
          <a:prstGeom prst="rect">
            <a:avLst/>
          </a:prstGeom>
          <a:noFill/>
        </p:spPr>
        <p:txBody>
          <a:bodyPr wrap="none" rtlCol="0">
            <a:spAutoFit/>
          </a:bodyPr>
          <a:lstStyle/>
          <a:p>
            <a:pPr algn="l"/>
            <a:r>
              <a:rPr kumimoji="1" lang="en-US" altLang="ko-KR" dirty="0">
                <a:latin typeface="+mj-lt"/>
              </a:rPr>
              <a:t>WG-Aware Core</a:t>
            </a:r>
            <a:endParaRPr kumimoji="1" lang="ko-KR" altLang="en-US" dirty="0" err="1">
              <a:latin typeface="+mj-lt"/>
            </a:endParaRPr>
          </a:p>
        </p:txBody>
      </p:sp>
      <p:grpSp>
        <p:nvGrpSpPr>
          <p:cNvPr id="33970" name="그룹 33969">
            <a:extLst>
              <a:ext uri="{FF2B5EF4-FFF2-40B4-BE49-F238E27FC236}">
                <a16:creationId xmlns:a16="http://schemas.microsoft.com/office/drawing/2014/main" id="{52348DCA-675A-E874-F583-034A24C30841}"/>
              </a:ext>
            </a:extLst>
          </p:cNvPr>
          <p:cNvGrpSpPr/>
          <p:nvPr/>
        </p:nvGrpSpPr>
        <p:grpSpPr>
          <a:xfrm>
            <a:off x="8935211" y="1579047"/>
            <a:ext cx="1321997" cy="758616"/>
            <a:chOff x="8727946" y="1556442"/>
            <a:chExt cx="2410177" cy="1043207"/>
          </a:xfrm>
        </p:grpSpPr>
        <p:sp>
          <p:nvSpPr>
            <p:cNvPr id="33966" name="Rectangle 35">
              <a:extLst>
                <a:ext uri="{FF2B5EF4-FFF2-40B4-BE49-F238E27FC236}">
                  <a16:creationId xmlns:a16="http://schemas.microsoft.com/office/drawing/2014/main" id="{C4B82C81-C6F9-3589-921A-16E23D788D8E}"/>
                </a:ext>
              </a:extLst>
            </p:cNvPr>
            <p:cNvSpPr/>
            <p:nvPr/>
          </p:nvSpPr>
          <p:spPr>
            <a:xfrm>
              <a:off x="8727946" y="1569869"/>
              <a:ext cx="452544" cy="345541"/>
            </a:xfrm>
            <a:prstGeom prst="rect">
              <a:avLst/>
            </a:prstGeom>
            <a:noFill/>
            <a:ln w="57150">
              <a:solidFill>
                <a:schemeClr val="accent2"/>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00" dirty="0"/>
            </a:p>
          </p:txBody>
        </p:sp>
        <p:sp>
          <p:nvSpPr>
            <p:cNvPr id="33967" name="TextBox 33966">
              <a:extLst>
                <a:ext uri="{FF2B5EF4-FFF2-40B4-BE49-F238E27FC236}">
                  <a16:creationId xmlns:a16="http://schemas.microsoft.com/office/drawing/2014/main" id="{92D2B4F4-AE7C-0289-BD46-48590FD5C06F}"/>
                </a:ext>
              </a:extLst>
            </p:cNvPr>
            <p:cNvSpPr txBox="1"/>
            <p:nvPr/>
          </p:nvSpPr>
          <p:spPr>
            <a:xfrm>
              <a:off x="9223308" y="1556442"/>
              <a:ext cx="1914815" cy="423238"/>
            </a:xfrm>
            <a:prstGeom prst="rect">
              <a:avLst/>
            </a:prstGeom>
            <a:noFill/>
          </p:spPr>
          <p:txBody>
            <a:bodyPr wrap="none" rtlCol="0">
              <a:spAutoFit/>
            </a:bodyPr>
            <a:lstStyle/>
            <a:p>
              <a:pPr algn="l"/>
              <a:r>
                <a:rPr kumimoji="1" lang="en-US" altLang="ko-KR" sz="1400" dirty="0">
                  <a:latin typeface="+mj-lt"/>
                </a:rPr>
                <a:t>Not running</a:t>
              </a:r>
              <a:endParaRPr kumimoji="1" lang="ko-KR" altLang="en-US" sz="1400" dirty="0" err="1">
                <a:latin typeface="+mj-lt"/>
              </a:endParaRPr>
            </a:p>
          </p:txBody>
        </p:sp>
        <p:sp>
          <p:nvSpPr>
            <p:cNvPr id="33968" name="Rectangle 35">
              <a:extLst>
                <a:ext uri="{FF2B5EF4-FFF2-40B4-BE49-F238E27FC236}">
                  <a16:creationId xmlns:a16="http://schemas.microsoft.com/office/drawing/2014/main" id="{9C228750-E23F-C152-8F71-E429C00FD516}"/>
                </a:ext>
              </a:extLst>
            </p:cNvPr>
            <p:cNvSpPr/>
            <p:nvPr/>
          </p:nvSpPr>
          <p:spPr>
            <a:xfrm>
              <a:off x="8727947" y="2102509"/>
              <a:ext cx="452544" cy="497140"/>
            </a:xfrm>
            <a:prstGeom prst="rect">
              <a:avLst/>
            </a:prstGeom>
            <a:noFill/>
            <a:ln w="5715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00" dirty="0"/>
            </a:p>
          </p:txBody>
        </p:sp>
        <p:sp>
          <p:nvSpPr>
            <p:cNvPr id="33969" name="TextBox 33968">
              <a:extLst>
                <a:ext uri="{FF2B5EF4-FFF2-40B4-BE49-F238E27FC236}">
                  <a16:creationId xmlns:a16="http://schemas.microsoft.com/office/drawing/2014/main" id="{6C9467D7-8102-F38E-31D8-8A58E668C8CE}"/>
                </a:ext>
              </a:extLst>
            </p:cNvPr>
            <p:cNvSpPr txBox="1"/>
            <p:nvPr/>
          </p:nvSpPr>
          <p:spPr>
            <a:xfrm>
              <a:off x="9270671" y="2152395"/>
              <a:ext cx="1417991" cy="423238"/>
            </a:xfrm>
            <a:prstGeom prst="rect">
              <a:avLst/>
            </a:prstGeom>
            <a:noFill/>
          </p:spPr>
          <p:txBody>
            <a:bodyPr wrap="none" rtlCol="0">
              <a:spAutoFit/>
            </a:bodyPr>
            <a:lstStyle/>
            <a:p>
              <a:pPr algn="l"/>
              <a:r>
                <a:rPr kumimoji="1" lang="en-US" altLang="ko-KR" sz="1400" dirty="0">
                  <a:latin typeface="+mj-lt"/>
                </a:rPr>
                <a:t>Running</a:t>
              </a:r>
              <a:endParaRPr kumimoji="1" lang="ko-KR" altLang="en-US" sz="1400" dirty="0" err="1">
                <a:latin typeface="+mj-lt"/>
              </a:endParaRPr>
            </a:p>
          </p:txBody>
        </p:sp>
      </p:grpSp>
      <p:cxnSp>
        <p:nvCxnSpPr>
          <p:cNvPr id="33972" name="꺾인 연결선[E] 33971">
            <a:extLst>
              <a:ext uri="{FF2B5EF4-FFF2-40B4-BE49-F238E27FC236}">
                <a16:creationId xmlns:a16="http://schemas.microsoft.com/office/drawing/2014/main" id="{249A3F3A-CD0D-80AF-2D62-1E48D79C8C7E}"/>
              </a:ext>
            </a:extLst>
          </p:cNvPr>
          <p:cNvCxnSpPr>
            <a:cxnSpLocks/>
            <a:stCxn id="33930" idx="1"/>
            <a:endCxn id="33978" idx="1"/>
          </p:cNvCxnSpPr>
          <p:nvPr/>
        </p:nvCxnSpPr>
        <p:spPr>
          <a:xfrm rot="10800000" flipV="1">
            <a:off x="546265" y="3359746"/>
            <a:ext cx="2738386" cy="2100239"/>
          </a:xfrm>
          <a:prstGeom prst="bentConnector3">
            <a:avLst>
              <a:gd name="adj1" fmla="val 108348"/>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33978" name="직사각형 33977">
            <a:extLst>
              <a:ext uri="{FF2B5EF4-FFF2-40B4-BE49-F238E27FC236}">
                <a16:creationId xmlns:a16="http://schemas.microsoft.com/office/drawing/2014/main" id="{DA2AE593-FB25-53F0-50FB-91BBB8D80582}"/>
              </a:ext>
            </a:extLst>
          </p:cNvPr>
          <p:cNvSpPr/>
          <p:nvPr/>
        </p:nvSpPr>
        <p:spPr>
          <a:xfrm>
            <a:off x="546265" y="5307973"/>
            <a:ext cx="1318206" cy="304026"/>
          </a:xfrm>
          <a:prstGeom prst="rect">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dirty="0" err="1">
                <a:solidFill>
                  <a:schemeClr val="tx1"/>
                </a:solidFill>
                <a:latin typeface="+mj-lt"/>
              </a:rPr>
              <a:t>mlwid</a:t>
            </a:r>
            <a:endParaRPr kumimoji="1" lang="ko-KR" altLang="en-US" dirty="0">
              <a:solidFill>
                <a:schemeClr val="tx1"/>
              </a:solidFill>
              <a:latin typeface="+mj-lt"/>
            </a:endParaRPr>
          </a:p>
        </p:txBody>
      </p:sp>
      <p:sp>
        <p:nvSpPr>
          <p:cNvPr id="33979" name="직사각형 33978">
            <a:extLst>
              <a:ext uri="{FF2B5EF4-FFF2-40B4-BE49-F238E27FC236}">
                <a16:creationId xmlns:a16="http://schemas.microsoft.com/office/drawing/2014/main" id="{D7B670D5-0024-FF0B-43F4-09DAE43139BC}"/>
              </a:ext>
            </a:extLst>
          </p:cNvPr>
          <p:cNvSpPr/>
          <p:nvPr/>
        </p:nvSpPr>
        <p:spPr>
          <a:xfrm>
            <a:off x="1864471" y="5616963"/>
            <a:ext cx="1537455" cy="304026"/>
          </a:xfrm>
          <a:prstGeom prst="rect">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dirty="0">
                <a:solidFill>
                  <a:schemeClr val="tx1"/>
                </a:solidFill>
                <a:latin typeface="+mj-lt"/>
              </a:rPr>
              <a:t>0b00001110</a:t>
            </a:r>
            <a:endParaRPr kumimoji="1" lang="ko-KR" altLang="en-US" dirty="0">
              <a:solidFill>
                <a:schemeClr val="tx1"/>
              </a:solidFill>
              <a:latin typeface="+mj-lt"/>
            </a:endParaRPr>
          </a:p>
        </p:txBody>
      </p:sp>
      <p:sp>
        <p:nvSpPr>
          <p:cNvPr id="33980" name="직사각형 33979">
            <a:extLst>
              <a:ext uri="{FF2B5EF4-FFF2-40B4-BE49-F238E27FC236}">
                <a16:creationId xmlns:a16="http://schemas.microsoft.com/office/drawing/2014/main" id="{F1566739-8239-F0F7-F686-DDA53EE14E26}"/>
              </a:ext>
            </a:extLst>
          </p:cNvPr>
          <p:cNvSpPr/>
          <p:nvPr/>
        </p:nvSpPr>
        <p:spPr>
          <a:xfrm>
            <a:off x="546265" y="5616963"/>
            <a:ext cx="1318206" cy="304026"/>
          </a:xfrm>
          <a:prstGeom prst="rect">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dirty="0" err="1">
                <a:solidFill>
                  <a:schemeClr val="tx1"/>
                </a:solidFill>
                <a:latin typeface="+mj-lt"/>
              </a:rPr>
              <a:t>mwiddeleg</a:t>
            </a:r>
            <a:endParaRPr kumimoji="1" lang="ko-KR" altLang="en-US" dirty="0">
              <a:solidFill>
                <a:schemeClr val="tx1"/>
              </a:solidFill>
              <a:latin typeface="+mj-lt"/>
            </a:endParaRPr>
          </a:p>
        </p:txBody>
      </p:sp>
      <p:sp>
        <p:nvSpPr>
          <p:cNvPr id="33981" name="직사각형 33980">
            <a:extLst>
              <a:ext uri="{FF2B5EF4-FFF2-40B4-BE49-F238E27FC236}">
                <a16:creationId xmlns:a16="http://schemas.microsoft.com/office/drawing/2014/main" id="{B442C841-9805-163E-DA62-3CEEFF173988}"/>
              </a:ext>
            </a:extLst>
          </p:cNvPr>
          <p:cNvSpPr/>
          <p:nvPr/>
        </p:nvSpPr>
        <p:spPr>
          <a:xfrm>
            <a:off x="1864471" y="5307973"/>
            <a:ext cx="1537455" cy="304026"/>
          </a:xfrm>
          <a:prstGeom prst="rect">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dirty="0">
                <a:solidFill>
                  <a:schemeClr val="tx1"/>
                </a:solidFill>
                <a:latin typeface="+mj-lt"/>
              </a:rPr>
              <a:t>0x6</a:t>
            </a:r>
            <a:endParaRPr kumimoji="1" lang="ko-KR" altLang="en-US" dirty="0">
              <a:solidFill>
                <a:schemeClr val="tx1"/>
              </a:solidFill>
              <a:latin typeface="+mj-lt"/>
            </a:endParaRPr>
          </a:p>
        </p:txBody>
      </p:sp>
      <p:sp>
        <p:nvSpPr>
          <p:cNvPr id="33983" name="직사각형 33982">
            <a:extLst>
              <a:ext uri="{FF2B5EF4-FFF2-40B4-BE49-F238E27FC236}">
                <a16:creationId xmlns:a16="http://schemas.microsoft.com/office/drawing/2014/main" id="{7A07F873-2144-27F8-E891-8222C280FE10}"/>
              </a:ext>
            </a:extLst>
          </p:cNvPr>
          <p:cNvSpPr/>
          <p:nvPr/>
        </p:nvSpPr>
        <p:spPr>
          <a:xfrm>
            <a:off x="544288" y="5009114"/>
            <a:ext cx="1318206" cy="304026"/>
          </a:xfrm>
          <a:prstGeom prst="rect">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dirty="0" err="1">
                <a:solidFill>
                  <a:schemeClr val="tx1"/>
                </a:solidFill>
                <a:latin typeface="+mj-lt"/>
              </a:rPr>
              <a:t>slwid</a:t>
            </a:r>
            <a:endParaRPr kumimoji="1" lang="ko-KR" altLang="en-US" dirty="0">
              <a:solidFill>
                <a:schemeClr val="tx1"/>
              </a:solidFill>
              <a:latin typeface="+mj-lt"/>
            </a:endParaRPr>
          </a:p>
        </p:txBody>
      </p:sp>
      <p:sp>
        <p:nvSpPr>
          <p:cNvPr id="33984" name="직사각형 33983">
            <a:extLst>
              <a:ext uri="{FF2B5EF4-FFF2-40B4-BE49-F238E27FC236}">
                <a16:creationId xmlns:a16="http://schemas.microsoft.com/office/drawing/2014/main" id="{DCE50503-3F6F-2B11-5CF6-6D985FE720D1}"/>
              </a:ext>
            </a:extLst>
          </p:cNvPr>
          <p:cNvSpPr/>
          <p:nvPr/>
        </p:nvSpPr>
        <p:spPr>
          <a:xfrm>
            <a:off x="1862494" y="5009114"/>
            <a:ext cx="1537455" cy="304026"/>
          </a:xfrm>
          <a:prstGeom prst="rect">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dirty="0">
                <a:solidFill>
                  <a:schemeClr val="tx1"/>
                </a:solidFill>
                <a:latin typeface="+mj-lt"/>
              </a:rPr>
              <a:t>?</a:t>
            </a:r>
            <a:endParaRPr kumimoji="1" lang="ko-KR" altLang="en-US" dirty="0">
              <a:solidFill>
                <a:schemeClr val="tx1"/>
              </a:solidFill>
              <a:latin typeface="+mj-lt"/>
            </a:endParaRPr>
          </a:p>
        </p:txBody>
      </p:sp>
      <p:cxnSp>
        <p:nvCxnSpPr>
          <p:cNvPr id="33986" name="꺾인 연결선[E] 33985">
            <a:extLst>
              <a:ext uri="{FF2B5EF4-FFF2-40B4-BE49-F238E27FC236}">
                <a16:creationId xmlns:a16="http://schemas.microsoft.com/office/drawing/2014/main" id="{724FCDA5-50A8-C0A4-A836-BD8A7BA1BA10}"/>
              </a:ext>
            </a:extLst>
          </p:cNvPr>
          <p:cNvCxnSpPr>
            <a:cxnSpLocks/>
            <a:stCxn id="33930" idx="1"/>
            <a:endCxn id="33980" idx="1"/>
          </p:cNvCxnSpPr>
          <p:nvPr/>
        </p:nvCxnSpPr>
        <p:spPr>
          <a:xfrm rot="10800000" flipV="1">
            <a:off x="546265" y="3359746"/>
            <a:ext cx="2738386" cy="2409229"/>
          </a:xfrm>
          <a:prstGeom prst="bentConnector3">
            <a:avLst>
              <a:gd name="adj1" fmla="val 108348"/>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33992" name="TextBox 33991">
            <a:extLst>
              <a:ext uri="{FF2B5EF4-FFF2-40B4-BE49-F238E27FC236}">
                <a16:creationId xmlns:a16="http://schemas.microsoft.com/office/drawing/2014/main" id="{4309C201-7EB9-4C63-04DA-5CC10203BC2E}"/>
              </a:ext>
            </a:extLst>
          </p:cNvPr>
          <p:cNvSpPr txBox="1"/>
          <p:nvPr/>
        </p:nvSpPr>
        <p:spPr>
          <a:xfrm>
            <a:off x="727311" y="2945973"/>
            <a:ext cx="1188146" cy="369332"/>
          </a:xfrm>
          <a:prstGeom prst="rect">
            <a:avLst/>
          </a:prstGeom>
          <a:noFill/>
        </p:spPr>
        <p:txBody>
          <a:bodyPr wrap="none" rtlCol="0">
            <a:spAutoFit/>
          </a:bodyPr>
          <a:lstStyle/>
          <a:p>
            <a:pPr algn="l"/>
            <a:r>
              <a:rPr kumimoji="1" lang="en-US" altLang="ko-KR" dirty="0">
                <a:latin typeface="+mj-lt"/>
              </a:rPr>
              <a:t>① Booting</a:t>
            </a:r>
            <a:endParaRPr kumimoji="1" lang="ko-KR" altLang="en-US" dirty="0" err="1">
              <a:latin typeface="+mj-lt"/>
            </a:endParaRPr>
          </a:p>
        </p:txBody>
      </p:sp>
    </p:spTree>
    <p:custDataLst>
      <p:tags r:id="rId1"/>
    </p:custDataLst>
    <p:extLst>
      <p:ext uri="{BB962C8B-B14F-4D97-AF65-F5344CB8AC3E}">
        <p14:creationId xmlns:p14="http://schemas.microsoft.com/office/powerpoint/2010/main" val="3546212027"/>
      </p:ext>
    </p:extLst>
  </p:cSld>
  <p:clrMapOvr>
    <a:masterClrMapping/>
  </p:clrMapOvr>
  <p:transition spd="slow" advTm="666"/>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EB9B67-C6D1-EDA3-4CAD-5DC47C3D8E2D}"/>
            </a:ext>
          </a:extLst>
        </p:cNvPr>
        <p:cNvGrpSpPr/>
        <p:nvPr/>
      </p:nvGrpSpPr>
      <p:grpSpPr>
        <a:xfrm>
          <a:off x="0" y="0"/>
          <a:ext cx="0" cy="0"/>
          <a:chOff x="0" y="0"/>
          <a:chExt cx="0" cy="0"/>
        </a:xfrm>
      </p:grpSpPr>
      <p:sp>
        <p:nvSpPr>
          <p:cNvPr id="33793" name="Title 1">
            <a:extLst>
              <a:ext uri="{FF2B5EF4-FFF2-40B4-BE49-F238E27FC236}">
                <a16:creationId xmlns:a16="http://schemas.microsoft.com/office/drawing/2014/main" id="{0C2A9012-F768-A351-DD4D-177B11B8FA3B}"/>
              </a:ext>
            </a:extLst>
          </p:cNvPr>
          <p:cNvSpPr>
            <a:spLocks noGrp="1" noChangeArrowheads="1"/>
          </p:cNvSpPr>
          <p:nvPr>
            <p:ph type="title"/>
          </p:nvPr>
        </p:nvSpPr>
        <p:spPr>
          <a:xfrm>
            <a:off x="838200" y="203200"/>
            <a:ext cx="10515600" cy="815975"/>
          </a:xfrm>
        </p:spPr>
        <p:txBody>
          <a:bodyPr/>
          <a:lstStyle/>
          <a:p>
            <a:pPr eaLnBrk="1" hangingPunct="1"/>
            <a:r>
              <a:rPr lang="en-US" altLang="en-US" dirty="0">
                <a:latin typeface="Tw Cen MT" panose="020B0602020104020603" pitchFamily="34" charset="77"/>
                <a:ea typeface="Tw Cen MT" panose="020B0602020104020603" pitchFamily="34" charset="77"/>
                <a:cs typeface="Tw Cen MT" panose="020B0602020104020603" pitchFamily="34" charset="77"/>
              </a:rPr>
              <a:t>Worlds allocation example</a:t>
            </a:r>
          </a:p>
        </p:txBody>
      </p:sp>
      <p:sp>
        <p:nvSpPr>
          <p:cNvPr id="33795" name="Slide Number Placeholder 3">
            <a:extLst>
              <a:ext uri="{FF2B5EF4-FFF2-40B4-BE49-F238E27FC236}">
                <a16:creationId xmlns:a16="http://schemas.microsoft.com/office/drawing/2014/main" id="{B57C96DE-5752-F55E-5F31-D360F1F45BA7}"/>
              </a:ext>
            </a:extLst>
          </p:cNvPr>
          <p:cNvSpPr>
            <a:spLocks noGrp="1" noChangeArrowheads="1"/>
          </p:cNvSpPr>
          <p:nvPr>
            <p:ph type="sldNum" sz="quarter" idx="1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Light" panose="020F03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Light" panose="020F03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Light" panose="020F03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Light" panose="020F03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Light" panose="020F03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Light" panose="020F03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Light" panose="020F03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Light" panose="020F03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Light" panose="020F0302020204030204" pitchFamily="34" charset="0"/>
              </a:defRPr>
            </a:lvl9pPr>
          </a:lstStyle>
          <a:p>
            <a:pPr>
              <a:lnSpc>
                <a:spcPct val="100000"/>
              </a:lnSpc>
              <a:spcBef>
                <a:spcPct val="0"/>
              </a:spcBef>
              <a:buFontTx/>
              <a:buNone/>
            </a:pPr>
            <a:fld id="{202E6D33-1E87-5F41-8DAD-CC7F339C9EF3}" type="slidenum">
              <a:rPr lang="en-US" altLang="en-US" sz="1200">
                <a:solidFill>
                  <a:srgbClr val="898989"/>
                </a:solidFill>
                <a:latin typeface="Tw Cen MT" panose="020B0602020104020603" pitchFamily="34" charset="77"/>
              </a:rPr>
              <a:pPr>
                <a:lnSpc>
                  <a:spcPct val="100000"/>
                </a:lnSpc>
                <a:spcBef>
                  <a:spcPct val="0"/>
                </a:spcBef>
                <a:buFontTx/>
                <a:buNone/>
              </a:pPr>
              <a:t>18</a:t>
            </a:fld>
            <a:endParaRPr lang="en-US" altLang="en-US" sz="1200">
              <a:solidFill>
                <a:srgbClr val="898989"/>
              </a:solidFill>
              <a:latin typeface="Tw Cen MT" panose="020B0602020104020603" pitchFamily="34" charset="77"/>
            </a:endParaRPr>
          </a:p>
        </p:txBody>
      </p:sp>
      <p:sp>
        <p:nvSpPr>
          <p:cNvPr id="33797" name="AutoShape 2" descr="Meltdown">
            <a:extLst>
              <a:ext uri="{FF2B5EF4-FFF2-40B4-BE49-F238E27FC236}">
                <a16:creationId xmlns:a16="http://schemas.microsoft.com/office/drawing/2014/main" id="{A58A61E3-8A91-BC60-7632-8B68287B2FC4}"/>
              </a:ext>
            </a:extLst>
          </p:cNvPr>
          <p:cNvSpPr>
            <a:spLocks noChangeAspect="1" noChangeArrowheads="1"/>
          </p:cNvSpPr>
          <p:nvPr/>
        </p:nvSpPr>
        <p:spPr bwMode="auto">
          <a:xfrm>
            <a:off x="5768257" y="2750844"/>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Light" panose="020F03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Light" panose="020F03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Light" panose="020F03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Light" panose="020F03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Light" panose="020F03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Light" panose="020F03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Light" panose="020F03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Light" panose="020F03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Light" panose="020F0302020204030204" pitchFamily="34" charset="0"/>
              </a:defRPr>
            </a:lvl9pPr>
          </a:lstStyle>
          <a:p>
            <a:pPr>
              <a:lnSpc>
                <a:spcPct val="100000"/>
              </a:lnSpc>
              <a:spcBef>
                <a:spcPct val="0"/>
              </a:spcBef>
              <a:buFontTx/>
              <a:buNone/>
            </a:pPr>
            <a:endParaRPr lang="en-US" altLang="en-US" sz="1800">
              <a:latin typeface="Calibri" panose="020F0502020204030204" pitchFamily="34" charset="0"/>
            </a:endParaRPr>
          </a:p>
        </p:txBody>
      </p:sp>
      <p:sp>
        <p:nvSpPr>
          <p:cNvPr id="33845" name="Rectangle 36">
            <a:extLst>
              <a:ext uri="{FF2B5EF4-FFF2-40B4-BE49-F238E27FC236}">
                <a16:creationId xmlns:a16="http://schemas.microsoft.com/office/drawing/2014/main" id="{BF427F83-D098-0312-AA99-168AE9492F7B}"/>
              </a:ext>
            </a:extLst>
          </p:cNvPr>
          <p:cNvSpPr/>
          <p:nvPr/>
        </p:nvSpPr>
        <p:spPr>
          <a:xfrm>
            <a:off x="4350026" y="3197730"/>
            <a:ext cx="3487687" cy="331186"/>
          </a:xfrm>
          <a:prstGeom prst="rect">
            <a:avLst/>
          </a:prstGeom>
          <a:noFill/>
          <a:ln w="57150">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Security Monitor (SM)</a:t>
            </a:r>
          </a:p>
        </p:txBody>
      </p:sp>
      <p:sp>
        <p:nvSpPr>
          <p:cNvPr id="33856" name="Rounded Rectangle 70">
            <a:extLst>
              <a:ext uri="{FF2B5EF4-FFF2-40B4-BE49-F238E27FC236}">
                <a16:creationId xmlns:a16="http://schemas.microsoft.com/office/drawing/2014/main" id="{52A11031-1B17-8295-EEB3-EABB6DCE2601}"/>
              </a:ext>
            </a:extLst>
          </p:cNvPr>
          <p:cNvSpPr/>
          <p:nvPr/>
        </p:nvSpPr>
        <p:spPr>
          <a:xfrm>
            <a:off x="2921329" y="1432711"/>
            <a:ext cx="5652655" cy="2221714"/>
          </a:xfrm>
          <a:prstGeom prst="roundRect">
            <a:avLst/>
          </a:prstGeom>
          <a:noFill/>
          <a:ln>
            <a:solidFill>
              <a:schemeClr val="tx1"/>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00" dirty="0"/>
          </a:p>
        </p:txBody>
      </p:sp>
      <p:sp>
        <p:nvSpPr>
          <p:cNvPr id="33864" name="Rectangle 80">
            <a:extLst>
              <a:ext uri="{FF2B5EF4-FFF2-40B4-BE49-F238E27FC236}">
                <a16:creationId xmlns:a16="http://schemas.microsoft.com/office/drawing/2014/main" id="{44FD9955-D064-DC43-37DF-421405BB2B00}"/>
              </a:ext>
            </a:extLst>
          </p:cNvPr>
          <p:cNvSpPr/>
          <p:nvPr/>
        </p:nvSpPr>
        <p:spPr>
          <a:xfrm>
            <a:off x="4505233" y="3083051"/>
            <a:ext cx="679646" cy="15952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World 7</a:t>
            </a:r>
          </a:p>
        </p:txBody>
      </p:sp>
      <p:sp>
        <p:nvSpPr>
          <p:cNvPr id="33903" name="Rectangle 36">
            <a:extLst>
              <a:ext uri="{FF2B5EF4-FFF2-40B4-BE49-F238E27FC236}">
                <a16:creationId xmlns:a16="http://schemas.microsoft.com/office/drawing/2014/main" id="{399905F3-0EA6-16A7-D497-0D66B7810511}"/>
              </a:ext>
            </a:extLst>
          </p:cNvPr>
          <p:cNvSpPr/>
          <p:nvPr/>
        </p:nvSpPr>
        <p:spPr>
          <a:xfrm>
            <a:off x="4350026" y="2741035"/>
            <a:ext cx="3487687" cy="331186"/>
          </a:xfrm>
          <a:prstGeom prst="rect">
            <a:avLst/>
          </a:prstGeom>
          <a:noFill/>
          <a:ln w="5715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Operating System</a:t>
            </a:r>
          </a:p>
        </p:txBody>
      </p:sp>
      <p:sp>
        <p:nvSpPr>
          <p:cNvPr id="33904" name="Rectangle 80">
            <a:extLst>
              <a:ext uri="{FF2B5EF4-FFF2-40B4-BE49-F238E27FC236}">
                <a16:creationId xmlns:a16="http://schemas.microsoft.com/office/drawing/2014/main" id="{D846FB36-51D6-8CB8-CEC0-1ED506A498F8}"/>
              </a:ext>
            </a:extLst>
          </p:cNvPr>
          <p:cNvSpPr/>
          <p:nvPr/>
        </p:nvSpPr>
        <p:spPr>
          <a:xfrm>
            <a:off x="4505233" y="2626356"/>
            <a:ext cx="679646" cy="15952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World 6</a:t>
            </a:r>
          </a:p>
        </p:txBody>
      </p:sp>
      <p:grpSp>
        <p:nvGrpSpPr>
          <p:cNvPr id="33922" name="그룹 33921">
            <a:extLst>
              <a:ext uri="{FF2B5EF4-FFF2-40B4-BE49-F238E27FC236}">
                <a16:creationId xmlns:a16="http://schemas.microsoft.com/office/drawing/2014/main" id="{9F21628C-FF0B-D9C8-0163-A81F914D06DB}"/>
              </a:ext>
            </a:extLst>
          </p:cNvPr>
          <p:cNvGrpSpPr/>
          <p:nvPr/>
        </p:nvGrpSpPr>
        <p:grpSpPr>
          <a:xfrm>
            <a:off x="4375800" y="1557974"/>
            <a:ext cx="905087" cy="1041675"/>
            <a:chOff x="1110086" y="1603421"/>
            <a:chExt cx="905087" cy="1041675"/>
          </a:xfrm>
        </p:grpSpPr>
        <p:sp>
          <p:nvSpPr>
            <p:cNvPr id="33891" name="Rectangle 80">
              <a:extLst>
                <a:ext uri="{FF2B5EF4-FFF2-40B4-BE49-F238E27FC236}">
                  <a16:creationId xmlns:a16="http://schemas.microsoft.com/office/drawing/2014/main" id="{834427A4-300E-B850-D057-74DBBFC0A76D}"/>
                </a:ext>
              </a:extLst>
            </p:cNvPr>
            <p:cNvSpPr/>
            <p:nvPr/>
          </p:nvSpPr>
          <p:spPr>
            <a:xfrm rot="16200000">
              <a:off x="1024169" y="2165331"/>
              <a:ext cx="515075" cy="192017"/>
            </a:xfrm>
            <a:prstGeom prst="rect">
              <a:avLst/>
            </a:prstGeom>
            <a:solidFill>
              <a:srgbClr val="C8E9A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App</a:t>
              </a:r>
            </a:p>
          </p:txBody>
        </p:sp>
        <p:sp>
          <p:nvSpPr>
            <p:cNvPr id="33894" name="Rectangle 35">
              <a:extLst>
                <a:ext uri="{FF2B5EF4-FFF2-40B4-BE49-F238E27FC236}">
                  <a16:creationId xmlns:a16="http://schemas.microsoft.com/office/drawing/2014/main" id="{413D32AC-0369-B07E-0259-9028341575D2}"/>
                </a:ext>
              </a:extLst>
            </p:cNvPr>
            <p:cNvSpPr/>
            <p:nvPr/>
          </p:nvSpPr>
          <p:spPr>
            <a:xfrm>
              <a:off x="1110086" y="1818787"/>
              <a:ext cx="905087" cy="826309"/>
            </a:xfrm>
            <a:prstGeom prst="rect">
              <a:avLst/>
            </a:prstGeom>
            <a:noFill/>
            <a:ln w="57150">
              <a:solidFill>
                <a:schemeClr val="accent2"/>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00" dirty="0"/>
            </a:p>
          </p:txBody>
        </p:sp>
        <p:sp>
          <p:nvSpPr>
            <p:cNvPr id="33895" name="Rectangle 80">
              <a:extLst>
                <a:ext uri="{FF2B5EF4-FFF2-40B4-BE49-F238E27FC236}">
                  <a16:creationId xmlns:a16="http://schemas.microsoft.com/office/drawing/2014/main" id="{B96442B7-02E5-04E3-64D3-235A3E8ED935}"/>
                </a:ext>
              </a:extLst>
            </p:cNvPr>
            <p:cNvSpPr/>
            <p:nvPr/>
          </p:nvSpPr>
          <p:spPr>
            <a:xfrm>
              <a:off x="1185698" y="1726958"/>
              <a:ext cx="679646" cy="15952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World 1</a:t>
              </a:r>
            </a:p>
          </p:txBody>
        </p:sp>
        <p:sp>
          <p:nvSpPr>
            <p:cNvPr id="33905" name="Rectangle 80">
              <a:extLst>
                <a:ext uri="{FF2B5EF4-FFF2-40B4-BE49-F238E27FC236}">
                  <a16:creationId xmlns:a16="http://schemas.microsoft.com/office/drawing/2014/main" id="{BB05A507-C79E-B671-D0F9-0D8E9A63CBDC}"/>
                </a:ext>
              </a:extLst>
            </p:cNvPr>
            <p:cNvSpPr/>
            <p:nvPr/>
          </p:nvSpPr>
          <p:spPr>
            <a:xfrm rot="16200000">
              <a:off x="1305789" y="2165331"/>
              <a:ext cx="515075" cy="192017"/>
            </a:xfrm>
            <a:prstGeom prst="rect">
              <a:avLst/>
            </a:prstGeom>
            <a:solidFill>
              <a:srgbClr val="C8E9A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App</a:t>
              </a:r>
            </a:p>
          </p:txBody>
        </p:sp>
        <p:sp>
          <p:nvSpPr>
            <p:cNvPr id="33906" name="Rectangle 80">
              <a:extLst>
                <a:ext uri="{FF2B5EF4-FFF2-40B4-BE49-F238E27FC236}">
                  <a16:creationId xmlns:a16="http://schemas.microsoft.com/office/drawing/2014/main" id="{914B39CD-337A-3EBE-05EF-4F725C16618C}"/>
                </a:ext>
              </a:extLst>
            </p:cNvPr>
            <p:cNvSpPr/>
            <p:nvPr/>
          </p:nvSpPr>
          <p:spPr>
            <a:xfrm rot="16200000">
              <a:off x="1587409" y="2165331"/>
              <a:ext cx="515075" cy="192017"/>
            </a:xfrm>
            <a:prstGeom prst="rect">
              <a:avLst/>
            </a:prstGeom>
            <a:solidFill>
              <a:srgbClr val="C8E9A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App</a:t>
              </a:r>
            </a:p>
          </p:txBody>
        </p:sp>
        <p:sp>
          <p:nvSpPr>
            <p:cNvPr id="33913" name="TextBox 33912">
              <a:extLst>
                <a:ext uri="{FF2B5EF4-FFF2-40B4-BE49-F238E27FC236}">
                  <a16:creationId xmlns:a16="http://schemas.microsoft.com/office/drawing/2014/main" id="{D6F5EFEF-429A-0225-BD8D-3EABC8FB7A58}"/>
                </a:ext>
              </a:extLst>
            </p:cNvPr>
            <p:cNvSpPr txBox="1"/>
            <p:nvPr/>
          </p:nvSpPr>
          <p:spPr>
            <a:xfrm>
              <a:off x="1694788" y="1603421"/>
              <a:ext cx="184731" cy="369332"/>
            </a:xfrm>
            <a:prstGeom prst="rect">
              <a:avLst/>
            </a:prstGeom>
            <a:noFill/>
          </p:spPr>
          <p:txBody>
            <a:bodyPr wrap="none" rtlCol="0">
              <a:spAutoFit/>
            </a:bodyPr>
            <a:lstStyle/>
            <a:p>
              <a:pPr algn="l"/>
              <a:endParaRPr kumimoji="1" lang="ko-KR" altLang="en-US" dirty="0" err="1">
                <a:latin typeface="+mj-lt"/>
              </a:endParaRPr>
            </a:p>
          </p:txBody>
        </p:sp>
      </p:grpSp>
      <p:grpSp>
        <p:nvGrpSpPr>
          <p:cNvPr id="33920" name="그룹 33919">
            <a:extLst>
              <a:ext uri="{FF2B5EF4-FFF2-40B4-BE49-F238E27FC236}">
                <a16:creationId xmlns:a16="http://schemas.microsoft.com/office/drawing/2014/main" id="{C7A29486-30B2-4033-BDFC-4BD1893994E3}"/>
              </a:ext>
            </a:extLst>
          </p:cNvPr>
          <p:cNvGrpSpPr/>
          <p:nvPr/>
        </p:nvGrpSpPr>
        <p:grpSpPr>
          <a:xfrm>
            <a:off x="6908428" y="1681511"/>
            <a:ext cx="905087" cy="918138"/>
            <a:chOff x="3356100" y="1728167"/>
            <a:chExt cx="905087" cy="918138"/>
          </a:xfrm>
        </p:grpSpPr>
        <p:sp>
          <p:nvSpPr>
            <p:cNvPr id="33914" name="Rectangle 80">
              <a:extLst>
                <a:ext uri="{FF2B5EF4-FFF2-40B4-BE49-F238E27FC236}">
                  <a16:creationId xmlns:a16="http://schemas.microsoft.com/office/drawing/2014/main" id="{EC4C514D-F134-FD25-8109-A84AA5EC7B05}"/>
                </a:ext>
              </a:extLst>
            </p:cNvPr>
            <p:cNvSpPr/>
            <p:nvPr/>
          </p:nvSpPr>
          <p:spPr>
            <a:xfrm rot="16200000">
              <a:off x="3270183" y="2166540"/>
              <a:ext cx="515075" cy="192017"/>
            </a:xfrm>
            <a:prstGeom prst="rect">
              <a:avLst/>
            </a:prstGeom>
            <a:solidFill>
              <a:srgbClr val="C8E9A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App</a:t>
              </a:r>
            </a:p>
          </p:txBody>
        </p:sp>
        <p:sp>
          <p:nvSpPr>
            <p:cNvPr id="33915" name="Rectangle 35">
              <a:extLst>
                <a:ext uri="{FF2B5EF4-FFF2-40B4-BE49-F238E27FC236}">
                  <a16:creationId xmlns:a16="http://schemas.microsoft.com/office/drawing/2014/main" id="{4690FDD6-75B9-B0D2-89FE-EF58C76AB7B2}"/>
                </a:ext>
              </a:extLst>
            </p:cNvPr>
            <p:cNvSpPr/>
            <p:nvPr/>
          </p:nvSpPr>
          <p:spPr>
            <a:xfrm>
              <a:off x="3356100" y="1819996"/>
              <a:ext cx="905087" cy="826309"/>
            </a:xfrm>
            <a:prstGeom prst="rect">
              <a:avLst/>
            </a:prstGeom>
            <a:noFill/>
            <a:ln w="57150">
              <a:solidFill>
                <a:schemeClr val="accent2"/>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00" dirty="0"/>
            </a:p>
          </p:txBody>
        </p:sp>
        <p:sp>
          <p:nvSpPr>
            <p:cNvPr id="33916" name="Rectangle 80">
              <a:extLst>
                <a:ext uri="{FF2B5EF4-FFF2-40B4-BE49-F238E27FC236}">
                  <a16:creationId xmlns:a16="http://schemas.microsoft.com/office/drawing/2014/main" id="{17B5CECD-0F9F-44B3-6A1B-38C7EF5A7806}"/>
                </a:ext>
              </a:extLst>
            </p:cNvPr>
            <p:cNvSpPr/>
            <p:nvPr/>
          </p:nvSpPr>
          <p:spPr>
            <a:xfrm>
              <a:off x="3431712" y="1728167"/>
              <a:ext cx="679646" cy="15952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World 3</a:t>
              </a:r>
            </a:p>
          </p:txBody>
        </p:sp>
        <p:sp>
          <p:nvSpPr>
            <p:cNvPr id="33917" name="Rectangle 80">
              <a:extLst>
                <a:ext uri="{FF2B5EF4-FFF2-40B4-BE49-F238E27FC236}">
                  <a16:creationId xmlns:a16="http://schemas.microsoft.com/office/drawing/2014/main" id="{DF69C38D-B546-DDCB-C3D8-952F2E921B48}"/>
                </a:ext>
              </a:extLst>
            </p:cNvPr>
            <p:cNvSpPr/>
            <p:nvPr/>
          </p:nvSpPr>
          <p:spPr>
            <a:xfrm rot="16200000">
              <a:off x="3551803" y="2166540"/>
              <a:ext cx="515075" cy="192017"/>
            </a:xfrm>
            <a:prstGeom prst="rect">
              <a:avLst/>
            </a:prstGeom>
            <a:solidFill>
              <a:srgbClr val="C8E9A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App</a:t>
              </a:r>
            </a:p>
          </p:txBody>
        </p:sp>
        <p:sp>
          <p:nvSpPr>
            <p:cNvPr id="33918" name="Rectangle 80">
              <a:extLst>
                <a:ext uri="{FF2B5EF4-FFF2-40B4-BE49-F238E27FC236}">
                  <a16:creationId xmlns:a16="http://schemas.microsoft.com/office/drawing/2014/main" id="{F7C72716-DB16-03BC-5629-9B65E21CC9DE}"/>
                </a:ext>
              </a:extLst>
            </p:cNvPr>
            <p:cNvSpPr/>
            <p:nvPr/>
          </p:nvSpPr>
          <p:spPr>
            <a:xfrm rot="16200000">
              <a:off x="3833423" y="2166540"/>
              <a:ext cx="515075" cy="192017"/>
            </a:xfrm>
            <a:prstGeom prst="rect">
              <a:avLst/>
            </a:prstGeom>
            <a:solidFill>
              <a:srgbClr val="C8E9A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App</a:t>
              </a:r>
            </a:p>
          </p:txBody>
        </p:sp>
      </p:grpSp>
      <p:grpSp>
        <p:nvGrpSpPr>
          <p:cNvPr id="33921" name="그룹 33920">
            <a:extLst>
              <a:ext uri="{FF2B5EF4-FFF2-40B4-BE49-F238E27FC236}">
                <a16:creationId xmlns:a16="http://schemas.microsoft.com/office/drawing/2014/main" id="{BC902FD9-E88E-5A5D-F298-FBCB71C04F01}"/>
              </a:ext>
            </a:extLst>
          </p:cNvPr>
          <p:cNvGrpSpPr/>
          <p:nvPr/>
        </p:nvGrpSpPr>
        <p:grpSpPr>
          <a:xfrm>
            <a:off x="5642114" y="1578867"/>
            <a:ext cx="905087" cy="1020782"/>
            <a:chOff x="2203983" y="1614472"/>
            <a:chExt cx="905087" cy="1020782"/>
          </a:xfrm>
        </p:grpSpPr>
        <p:sp>
          <p:nvSpPr>
            <p:cNvPr id="33908" name="Rectangle 80">
              <a:extLst>
                <a:ext uri="{FF2B5EF4-FFF2-40B4-BE49-F238E27FC236}">
                  <a16:creationId xmlns:a16="http://schemas.microsoft.com/office/drawing/2014/main" id="{0F3C9139-D6DB-7B29-F894-2A3122DDC955}"/>
                </a:ext>
              </a:extLst>
            </p:cNvPr>
            <p:cNvSpPr/>
            <p:nvPr/>
          </p:nvSpPr>
          <p:spPr>
            <a:xfrm rot="16200000">
              <a:off x="2118066" y="2155489"/>
              <a:ext cx="515075" cy="192017"/>
            </a:xfrm>
            <a:prstGeom prst="rect">
              <a:avLst/>
            </a:prstGeom>
            <a:solidFill>
              <a:srgbClr val="C8E9A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App</a:t>
              </a:r>
            </a:p>
          </p:txBody>
        </p:sp>
        <p:sp>
          <p:nvSpPr>
            <p:cNvPr id="33909" name="Rectangle 35">
              <a:extLst>
                <a:ext uri="{FF2B5EF4-FFF2-40B4-BE49-F238E27FC236}">
                  <a16:creationId xmlns:a16="http://schemas.microsoft.com/office/drawing/2014/main" id="{997CD836-FC77-CC3B-C38F-39B59B88E44F}"/>
                </a:ext>
              </a:extLst>
            </p:cNvPr>
            <p:cNvSpPr/>
            <p:nvPr/>
          </p:nvSpPr>
          <p:spPr>
            <a:xfrm>
              <a:off x="2203983" y="1808945"/>
              <a:ext cx="905087" cy="826309"/>
            </a:xfrm>
            <a:prstGeom prst="rect">
              <a:avLst/>
            </a:prstGeom>
            <a:noFill/>
            <a:ln w="5715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00" dirty="0"/>
            </a:p>
          </p:txBody>
        </p:sp>
        <p:sp>
          <p:nvSpPr>
            <p:cNvPr id="33910" name="Rectangle 80">
              <a:extLst>
                <a:ext uri="{FF2B5EF4-FFF2-40B4-BE49-F238E27FC236}">
                  <a16:creationId xmlns:a16="http://schemas.microsoft.com/office/drawing/2014/main" id="{D95DEF46-591D-D5F1-BB01-7AE9ACF078DD}"/>
                </a:ext>
              </a:extLst>
            </p:cNvPr>
            <p:cNvSpPr/>
            <p:nvPr/>
          </p:nvSpPr>
          <p:spPr>
            <a:xfrm>
              <a:off x="2279595" y="1717116"/>
              <a:ext cx="679646" cy="15952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World 2</a:t>
              </a:r>
            </a:p>
          </p:txBody>
        </p:sp>
        <p:sp>
          <p:nvSpPr>
            <p:cNvPr id="33911" name="Rectangle 80">
              <a:extLst>
                <a:ext uri="{FF2B5EF4-FFF2-40B4-BE49-F238E27FC236}">
                  <a16:creationId xmlns:a16="http://schemas.microsoft.com/office/drawing/2014/main" id="{9E757F19-2A6B-567D-6711-1630317179AE}"/>
                </a:ext>
              </a:extLst>
            </p:cNvPr>
            <p:cNvSpPr/>
            <p:nvPr/>
          </p:nvSpPr>
          <p:spPr>
            <a:xfrm rot="16200000">
              <a:off x="2399686" y="2155489"/>
              <a:ext cx="515075" cy="192017"/>
            </a:xfrm>
            <a:prstGeom prst="rect">
              <a:avLst/>
            </a:prstGeom>
            <a:solidFill>
              <a:srgbClr val="C8E9A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App</a:t>
              </a:r>
            </a:p>
          </p:txBody>
        </p:sp>
        <p:sp>
          <p:nvSpPr>
            <p:cNvPr id="33912" name="Rectangle 80">
              <a:extLst>
                <a:ext uri="{FF2B5EF4-FFF2-40B4-BE49-F238E27FC236}">
                  <a16:creationId xmlns:a16="http://schemas.microsoft.com/office/drawing/2014/main" id="{FCF6A666-EE90-2389-6B88-589749BA38A1}"/>
                </a:ext>
              </a:extLst>
            </p:cNvPr>
            <p:cNvSpPr/>
            <p:nvPr/>
          </p:nvSpPr>
          <p:spPr>
            <a:xfrm rot="16200000">
              <a:off x="2681306" y="2155489"/>
              <a:ext cx="515075" cy="192017"/>
            </a:xfrm>
            <a:prstGeom prst="rect">
              <a:avLst/>
            </a:prstGeom>
            <a:solidFill>
              <a:srgbClr val="C8E9A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App</a:t>
              </a:r>
            </a:p>
          </p:txBody>
        </p:sp>
        <p:sp>
          <p:nvSpPr>
            <p:cNvPr id="33919" name="TextBox 33918">
              <a:extLst>
                <a:ext uri="{FF2B5EF4-FFF2-40B4-BE49-F238E27FC236}">
                  <a16:creationId xmlns:a16="http://schemas.microsoft.com/office/drawing/2014/main" id="{6AB35F01-BE81-5AFD-18F8-1DB3D81069AE}"/>
                </a:ext>
              </a:extLst>
            </p:cNvPr>
            <p:cNvSpPr txBox="1"/>
            <p:nvPr/>
          </p:nvSpPr>
          <p:spPr>
            <a:xfrm>
              <a:off x="2846905" y="1614472"/>
              <a:ext cx="184731" cy="369332"/>
            </a:xfrm>
            <a:prstGeom prst="rect">
              <a:avLst/>
            </a:prstGeom>
            <a:noFill/>
          </p:spPr>
          <p:txBody>
            <a:bodyPr wrap="none" rtlCol="0">
              <a:spAutoFit/>
            </a:bodyPr>
            <a:lstStyle/>
            <a:p>
              <a:pPr algn="l"/>
              <a:endParaRPr kumimoji="1" lang="ko-KR" altLang="en-US" dirty="0" err="1">
                <a:latin typeface="+mj-lt"/>
              </a:endParaRPr>
            </a:p>
          </p:txBody>
        </p:sp>
      </p:grpSp>
      <p:cxnSp>
        <p:nvCxnSpPr>
          <p:cNvPr id="33926" name="직선 연결선[R] 33925">
            <a:extLst>
              <a:ext uri="{FF2B5EF4-FFF2-40B4-BE49-F238E27FC236}">
                <a16:creationId xmlns:a16="http://schemas.microsoft.com/office/drawing/2014/main" id="{B56B333E-FDC3-B43D-90FA-1363F8AFFB2F}"/>
              </a:ext>
            </a:extLst>
          </p:cNvPr>
          <p:cNvCxnSpPr>
            <a:cxnSpLocks/>
          </p:cNvCxnSpPr>
          <p:nvPr/>
        </p:nvCxnSpPr>
        <p:spPr>
          <a:xfrm>
            <a:off x="415636" y="3868424"/>
            <a:ext cx="10806546" cy="1367"/>
          </a:xfrm>
          <a:prstGeom prst="line">
            <a:avLst/>
          </a:prstGeom>
          <a:ln w="2222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3928" name="TextBox 33927">
            <a:extLst>
              <a:ext uri="{FF2B5EF4-FFF2-40B4-BE49-F238E27FC236}">
                <a16:creationId xmlns:a16="http://schemas.microsoft.com/office/drawing/2014/main" id="{AC29447B-191B-574E-9E38-8E57C31C89FF}"/>
              </a:ext>
            </a:extLst>
          </p:cNvPr>
          <p:cNvSpPr txBox="1"/>
          <p:nvPr/>
        </p:nvSpPr>
        <p:spPr>
          <a:xfrm>
            <a:off x="550300" y="3465280"/>
            <a:ext cx="575799" cy="369332"/>
          </a:xfrm>
          <a:prstGeom prst="rect">
            <a:avLst/>
          </a:prstGeom>
          <a:noFill/>
        </p:spPr>
        <p:txBody>
          <a:bodyPr wrap="none" rtlCol="0">
            <a:spAutoFit/>
          </a:bodyPr>
          <a:lstStyle/>
          <a:p>
            <a:pPr algn="l"/>
            <a:r>
              <a:rPr kumimoji="1" lang="en-US" altLang="ko-KR" dirty="0">
                <a:latin typeface="+mj-lt"/>
              </a:rPr>
              <a:t>S/W</a:t>
            </a:r>
            <a:endParaRPr kumimoji="1" lang="ko-KR" altLang="en-US" dirty="0" err="1">
              <a:latin typeface="+mj-lt"/>
            </a:endParaRPr>
          </a:p>
        </p:txBody>
      </p:sp>
      <p:sp>
        <p:nvSpPr>
          <p:cNvPr id="33929" name="TextBox 33928">
            <a:extLst>
              <a:ext uri="{FF2B5EF4-FFF2-40B4-BE49-F238E27FC236}">
                <a16:creationId xmlns:a16="http://schemas.microsoft.com/office/drawing/2014/main" id="{91864BD3-876E-0AD1-63C9-525443970FBF}"/>
              </a:ext>
            </a:extLst>
          </p:cNvPr>
          <p:cNvSpPr txBox="1"/>
          <p:nvPr/>
        </p:nvSpPr>
        <p:spPr>
          <a:xfrm>
            <a:off x="562938" y="3953022"/>
            <a:ext cx="614271" cy="369332"/>
          </a:xfrm>
          <a:prstGeom prst="rect">
            <a:avLst/>
          </a:prstGeom>
          <a:noFill/>
        </p:spPr>
        <p:txBody>
          <a:bodyPr wrap="none" rtlCol="0">
            <a:spAutoFit/>
          </a:bodyPr>
          <a:lstStyle/>
          <a:p>
            <a:pPr algn="l"/>
            <a:r>
              <a:rPr kumimoji="1" lang="en-US" altLang="ko-KR" dirty="0">
                <a:latin typeface="+mj-lt"/>
              </a:rPr>
              <a:t>H/W</a:t>
            </a:r>
            <a:endParaRPr kumimoji="1" lang="ko-KR" altLang="en-US" dirty="0" err="1">
              <a:latin typeface="+mj-lt"/>
            </a:endParaRPr>
          </a:p>
        </p:txBody>
      </p:sp>
      <p:sp>
        <p:nvSpPr>
          <p:cNvPr id="33930" name="TextBox 33929">
            <a:extLst>
              <a:ext uri="{FF2B5EF4-FFF2-40B4-BE49-F238E27FC236}">
                <a16:creationId xmlns:a16="http://schemas.microsoft.com/office/drawing/2014/main" id="{B45EB0F2-1C2A-EBE8-046C-094AE6DF0D9E}"/>
              </a:ext>
            </a:extLst>
          </p:cNvPr>
          <p:cNvSpPr txBox="1"/>
          <p:nvPr/>
        </p:nvSpPr>
        <p:spPr>
          <a:xfrm>
            <a:off x="3284651" y="3175081"/>
            <a:ext cx="987771" cy="369332"/>
          </a:xfrm>
          <a:prstGeom prst="rect">
            <a:avLst/>
          </a:prstGeom>
          <a:noFill/>
        </p:spPr>
        <p:txBody>
          <a:bodyPr wrap="none" rtlCol="0">
            <a:spAutoFit/>
          </a:bodyPr>
          <a:lstStyle/>
          <a:p>
            <a:pPr algn="l"/>
            <a:r>
              <a:rPr kumimoji="1" lang="en-US" altLang="ko-KR" dirty="0">
                <a:latin typeface="+mj-lt"/>
              </a:rPr>
              <a:t>M-mode</a:t>
            </a:r>
            <a:endParaRPr kumimoji="1" lang="ko-KR" altLang="en-US" dirty="0" err="1">
              <a:latin typeface="+mj-lt"/>
            </a:endParaRPr>
          </a:p>
        </p:txBody>
      </p:sp>
      <p:sp>
        <p:nvSpPr>
          <p:cNvPr id="33931" name="TextBox 33930">
            <a:extLst>
              <a:ext uri="{FF2B5EF4-FFF2-40B4-BE49-F238E27FC236}">
                <a16:creationId xmlns:a16="http://schemas.microsoft.com/office/drawing/2014/main" id="{BA29F467-0735-6CD6-DBFA-441FA5CBC194}"/>
              </a:ext>
            </a:extLst>
          </p:cNvPr>
          <p:cNvSpPr txBox="1"/>
          <p:nvPr/>
        </p:nvSpPr>
        <p:spPr>
          <a:xfrm>
            <a:off x="3376023" y="2721962"/>
            <a:ext cx="896399" cy="369332"/>
          </a:xfrm>
          <a:prstGeom prst="rect">
            <a:avLst/>
          </a:prstGeom>
          <a:noFill/>
        </p:spPr>
        <p:txBody>
          <a:bodyPr wrap="none" rtlCol="0">
            <a:spAutoFit/>
          </a:bodyPr>
          <a:lstStyle/>
          <a:p>
            <a:pPr algn="l"/>
            <a:r>
              <a:rPr kumimoji="1" lang="en-US" altLang="ko-KR" dirty="0">
                <a:latin typeface="+mj-lt"/>
              </a:rPr>
              <a:t>S-mode</a:t>
            </a:r>
            <a:endParaRPr kumimoji="1" lang="ko-KR" altLang="en-US" dirty="0" err="1">
              <a:latin typeface="+mj-lt"/>
            </a:endParaRPr>
          </a:p>
        </p:txBody>
      </p:sp>
      <p:sp>
        <p:nvSpPr>
          <p:cNvPr id="33932" name="TextBox 33931">
            <a:extLst>
              <a:ext uri="{FF2B5EF4-FFF2-40B4-BE49-F238E27FC236}">
                <a16:creationId xmlns:a16="http://schemas.microsoft.com/office/drawing/2014/main" id="{93FC0A0F-409F-FB47-D3BE-34F449933BFC}"/>
              </a:ext>
            </a:extLst>
          </p:cNvPr>
          <p:cNvSpPr txBox="1"/>
          <p:nvPr/>
        </p:nvSpPr>
        <p:spPr>
          <a:xfrm>
            <a:off x="3332741" y="2119230"/>
            <a:ext cx="939681" cy="369332"/>
          </a:xfrm>
          <a:prstGeom prst="rect">
            <a:avLst/>
          </a:prstGeom>
          <a:noFill/>
        </p:spPr>
        <p:txBody>
          <a:bodyPr wrap="none" rtlCol="0">
            <a:spAutoFit/>
          </a:bodyPr>
          <a:lstStyle/>
          <a:p>
            <a:pPr algn="l"/>
            <a:r>
              <a:rPr kumimoji="1" lang="en-US" altLang="ko-KR" dirty="0">
                <a:latin typeface="+mj-lt"/>
              </a:rPr>
              <a:t>U-mode</a:t>
            </a:r>
            <a:endParaRPr kumimoji="1" lang="ko-KR" altLang="en-US" dirty="0" err="1">
              <a:latin typeface="+mj-lt"/>
            </a:endParaRPr>
          </a:p>
        </p:txBody>
      </p:sp>
      <p:sp>
        <p:nvSpPr>
          <p:cNvPr id="33933" name="Rectangle 80">
            <a:extLst>
              <a:ext uri="{FF2B5EF4-FFF2-40B4-BE49-F238E27FC236}">
                <a16:creationId xmlns:a16="http://schemas.microsoft.com/office/drawing/2014/main" id="{682453D8-8E41-2ACF-0C9E-31E634AF4599}"/>
              </a:ext>
            </a:extLst>
          </p:cNvPr>
          <p:cNvSpPr/>
          <p:nvPr/>
        </p:nvSpPr>
        <p:spPr>
          <a:xfrm>
            <a:off x="4731803" y="4619204"/>
            <a:ext cx="2725874" cy="401359"/>
          </a:xfrm>
          <a:prstGeom prst="rect">
            <a:avLst/>
          </a:prstGeom>
          <a:solidFill>
            <a:srgbClr val="C8E9A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WG CSR</a:t>
            </a:r>
          </a:p>
        </p:txBody>
      </p:sp>
      <p:sp>
        <p:nvSpPr>
          <p:cNvPr id="33934" name="Rectangle 80">
            <a:extLst>
              <a:ext uri="{FF2B5EF4-FFF2-40B4-BE49-F238E27FC236}">
                <a16:creationId xmlns:a16="http://schemas.microsoft.com/office/drawing/2014/main" id="{2948314B-361D-BDFE-B9C1-4822654E75DE}"/>
              </a:ext>
            </a:extLst>
          </p:cNvPr>
          <p:cNvSpPr/>
          <p:nvPr/>
        </p:nvSpPr>
        <p:spPr>
          <a:xfrm>
            <a:off x="4731803" y="5223772"/>
            <a:ext cx="2725874" cy="413336"/>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Control</a:t>
            </a:r>
          </a:p>
          <a:p>
            <a:pPr algn="ctr"/>
            <a:r>
              <a:rPr lang="en-US" sz="1000" dirty="0">
                <a:solidFill>
                  <a:schemeClr val="tx1"/>
                </a:solidFill>
              </a:rPr>
              <a:t>Logic</a:t>
            </a:r>
          </a:p>
        </p:txBody>
      </p:sp>
      <p:cxnSp>
        <p:nvCxnSpPr>
          <p:cNvPr id="33937" name="직선 화살표 연결선 33936">
            <a:extLst>
              <a:ext uri="{FF2B5EF4-FFF2-40B4-BE49-F238E27FC236}">
                <a16:creationId xmlns:a16="http://schemas.microsoft.com/office/drawing/2014/main" id="{758B24D1-835A-7AC2-73DA-3EE719268977}"/>
              </a:ext>
            </a:extLst>
          </p:cNvPr>
          <p:cNvCxnSpPr>
            <a:cxnSpLocks/>
            <a:stCxn id="33933" idx="2"/>
            <a:endCxn id="33934" idx="0"/>
          </p:cNvCxnSpPr>
          <p:nvPr/>
        </p:nvCxnSpPr>
        <p:spPr>
          <a:xfrm>
            <a:off x="6094740" y="5020563"/>
            <a:ext cx="0" cy="20320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938" name="직선 화살표 연결선 33937">
            <a:extLst>
              <a:ext uri="{FF2B5EF4-FFF2-40B4-BE49-F238E27FC236}">
                <a16:creationId xmlns:a16="http://schemas.microsoft.com/office/drawing/2014/main" id="{0D9D66ED-9608-753F-AC9B-77251E70F316}"/>
              </a:ext>
            </a:extLst>
          </p:cNvPr>
          <p:cNvCxnSpPr>
            <a:cxnSpLocks/>
            <a:stCxn id="33934" idx="2"/>
          </p:cNvCxnSpPr>
          <p:nvPr/>
        </p:nvCxnSpPr>
        <p:spPr>
          <a:xfrm>
            <a:off x="6094740" y="5637108"/>
            <a:ext cx="0" cy="41333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941" name="TextBox 33940">
            <a:extLst>
              <a:ext uri="{FF2B5EF4-FFF2-40B4-BE49-F238E27FC236}">
                <a16:creationId xmlns:a16="http://schemas.microsoft.com/office/drawing/2014/main" id="{74CD3F08-22A5-C1D4-E0F4-E8DFFB050702}"/>
              </a:ext>
            </a:extLst>
          </p:cNvPr>
          <p:cNvSpPr txBox="1"/>
          <p:nvPr/>
        </p:nvSpPr>
        <p:spPr>
          <a:xfrm>
            <a:off x="6057548" y="5605611"/>
            <a:ext cx="518091" cy="369332"/>
          </a:xfrm>
          <a:prstGeom prst="rect">
            <a:avLst/>
          </a:prstGeom>
          <a:noFill/>
        </p:spPr>
        <p:txBody>
          <a:bodyPr wrap="none" rtlCol="0">
            <a:spAutoFit/>
          </a:bodyPr>
          <a:lstStyle/>
          <a:p>
            <a:pPr algn="l"/>
            <a:r>
              <a:rPr kumimoji="1" lang="en-US" altLang="ko-KR" dirty="0" err="1">
                <a:latin typeface="+mj-lt"/>
              </a:rPr>
              <a:t>wid</a:t>
            </a:r>
            <a:endParaRPr kumimoji="1" lang="ko-KR" altLang="en-US" dirty="0" err="1">
              <a:latin typeface="+mj-lt"/>
            </a:endParaRPr>
          </a:p>
        </p:txBody>
      </p:sp>
      <p:sp>
        <p:nvSpPr>
          <p:cNvPr id="33964" name="Rounded Rectangle 70">
            <a:extLst>
              <a:ext uri="{FF2B5EF4-FFF2-40B4-BE49-F238E27FC236}">
                <a16:creationId xmlns:a16="http://schemas.microsoft.com/office/drawing/2014/main" id="{931060E3-55AE-D8F1-EFD9-A91FE904BA2C}"/>
              </a:ext>
            </a:extLst>
          </p:cNvPr>
          <p:cNvSpPr/>
          <p:nvPr/>
        </p:nvSpPr>
        <p:spPr>
          <a:xfrm>
            <a:off x="3805732" y="4006068"/>
            <a:ext cx="4138860" cy="2221714"/>
          </a:xfrm>
          <a:prstGeom prst="roundRect">
            <a:avLst/>
          </a:prstGeom>
          <a:noFill/>
          <a:ln>
            <a:solidFill>
              <a:schemeClr val="tx1"/>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00" dirty="0"/>
          </a:p>
        </p:txBody>
      </p:sp>
      <p:sp>
        <p:nvSpPr>
          <p:cNvPr id="33965" name="TextBox 33964">
            <a:extLst>
              <a:ext uri="{FF2B5EF4-FFF2-40B4-BE49-F238E27FC236}">
                <a16:creationId xmlns:a16="http://schemas.microsoft.com/office/drawing/2014/main" id="{967816B5-CE76-109E-AAD4-7D562F2BA0D4}"/>
              </a:ext>
            </a:extLst>
          </p:cNvPr>
          <p:cNvSpPr txBox="1"/>
          <p:nvPr/>
        </p:nvSpPr>
        <p:spPr>
          <a:xfrm>
            <a:off x="5038074" y="4036264"/>
            <a:ext cx="1674176" cy="369332"/>
          </a:xfrm>
          <a:prstGeom prst="rect">
            <a:avLst/>
          </a:prstGeom>
          <a:noFill/>
        </p:spPr>
        <p:txBody>
          <a:bodyPr wrap="none" rtlCol="0">
            <a:spAutoFit/>
          </a:bodyPr>
          <a:lstStyle/>
          <a:p>
            <a:pPr algn="l"/>
            <a:r>
              <a:rPr kumimoji="1" lang="en-US" altLang="ko-KR" dirty="0">
                <a:latin typeface="+mj-lt"/>
              </a:rPr>
              <a:t>WG-Aware Core</a:t>
            </a:r>
            <a:endParaRPr kumimoji="1" lang="ko-KR" altLang="en-US" dirty="0" err="1">
              <a:latin typeface="+mj-lt"/>
            </a:endParaRPr>
          </a:p>
        </p:txBody>
      </p:sp>
      <p:grpSp>
        <p:nvGrpSpPr>
          <p:cNvPr id="33970" name="그룹 33969">
            <a:extLst>
              <a:ext uri="{FF2B5EF4-FFF2-40B4-BE49-F238E27FC236}">
                <a16:creationId xmlns:a16="http://schemas.microsoft.com/office/drawing/2014/main" id="{32378A26-7C4E-D90B-E528-1F1AA83E8B39}"/>
              </a:ext>
            </a:extLst>
          </p:cNvPr>
          <p:cNvGrpSpPr/>
          <p:nvPr/>
        </p:nvGrpSpPr>
        <p:grpSpPr>
          <a:xfrm>
            <a:off x="8935211" y="1579047"/>
            <a:ext cx="1321997" cy="758616"/>
            <a:chOff x="8727946" y="1556442"/>
            <a:chExt cx="2410177" cy="1043207"/>
          </a:xfrm>
        </p:grpSpPr>
        <p:sp>
          <p:nvSpPr>
            <p:cNvPr id="33966" name="Rectangle 35">
              <a:extLst>
                <a:ext uri="{FF2B5EF4-FFF2-40B4-BE49-F238E27FC236}">
                  <a16:creationId xmlns:a16="http://schemas.microsoft.com/office/drawing/2014/main" id="{6B067F44-B17D-5BEE-8D23-8E909D068A01}"/>
                </a:ext>
              </a:extLst>
            </p:cNvPr>
            <p:cNvSpPr/>
            <p:nvPr/>
          </p:nvSpPr>
          <p:spPr>
            <a:xfrm>
              <a:off x="8727946" y="1569869"/>
              <a:ext cx="452544" cy="345541"/>
            </a:xfrm>
            <a:prstGeom prst="rect">
              <a:avLst/>
            </a:prstGeom>
            <a:noFill/>
            <a:ln w="57150">
              <a:solidFill>
                <a:schemeClr val="accent2"/>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00" dirty="0"/>
            </a:p>
          </p:txBody>
        </p:sp>
        <p:sp>
          <p:nvSpPr>
            <p:cNvPr id="33967" name="TextBox 33966">
              <a:extLst>
                <a:ext uri="{FF2B5EF4-FFF2-40B4-BE49-F238E27FC236}">
                  <a16:creationId xmlns:a16="http://schemas.microsoft.com/office/drawing/2014/main" id="{337DD94A-206B-C0A2-E48A-09A0D3468DBB}"/>
                </a:ext>
              </a:extLst>
            </p:cNvPr>
            <p:cNvSpPr txBox="1"/>
            <p:nvPr/>
          </p:nvSpPr>
          <p:spPr>
            <a:xfrm>
              <a:off x="9223308" y="1556442"/>
              <a:ext cx="1914815" cy="423238"/>
            </a:xfrm>
            <a:prstGeom prst="rect">
              <a:avLst/>
            </a:prstGeom>
            <a:noFill/>
          </p:spPr>
          <p:txBody>
            <a:bodyPr wrap="none" rtlCol="0">
              <a:spAutoFit/>
            </a:bodyPr>
            <a:lstStyle/>
            <a:p>
              <a:pPr algn="l"/>
              <a:r>
                <a:rPr kumimoji="1" lang="en-US" altLang="ko-KR" sz="1400" dirty="0">
                  <a:latin typeface="+mj-lt"/>
                </a:rPr>
                <a:t>Not running</a:t>
              </a:r>
              <a:endParaRPr kumimoji="1" lang="ko-KR" altLang="en-US" sz="1400" dirty="0" err="1">
                <a:latin typeface="+mj-lt"/>
              </a:endParaRPr>
            </a:p>
          </p:txBody>
        </p:sp>
        <p:sp>
          <p:nvSpPr>
            <p:cNvPr id="33968" name="Rectangle 35">
              <a:extLst>
                <a:ext uri="{FF2B5EF4-FFF2-40B4-BE49-F238E27FC236}">
                  <a16:creationId xmlns:a16="http://schemas.microsoft.com/office/drawing/2014/main" id="{0C9E498B-C19B-2898-8312-61981C253556}"/>
                </a:ext>
              </a:extLst>
            </p:cNvPr>
            <p:cNvSpPr/>
            <p:nvPr/>
          </p:nvSpPr>
          <p:spPr>
            <a:xfrm>
              <a:off x="8727947" y="2102509"/>
              <a:ext cx="452544" cy="497140"/>
            </a:xfrm>
            <a:prstGeom prst="rect">
              <a:avLst/>
            </a:prstGeom>
            <a:noFill/>
            <a:ln w="5715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00" dirty="0"/>
            </a:p>
          </p:txBody>
        </p:sp>
        <p:sp>
          <p:nvSpPr>
            <p:cNvPr id="33969" name="TextBox 33968">
              <a:extLst>
                <a:ext uri="{FF2B5EF4-FFF2-40B4-BE49-F238E27FC236}">
                  <a16:creationId xmlns:a16="http://schemas.microsoft.com/office/drawing/2014/main" id="{0C22FB4E-FFD7-3D53-C34B-E58A3A313C0D}"/>
                </a:ext>
              </a:extLst>
            </p:cNvPr>
            <p:cNvSpPr txBox="1"/>
            <p:nvPr/>
          </p:nvSpPr>
          <p:spPr>
            <a:xfrm>
              <a:off x="9270671" y="2152395"/>
              <a:ext cx="1417991" cy="423238"/>
            </a:xfrm>
            <a:prstGeom prst="rect">
              <a:avLst/>
            </a:prstGeom>
            <a:noFill/>
          </p:spPr>
          <p:txBody>
            <a:bodyPr wrap="none" rtlCol="0">
              <a:spAutoFit/>
            </a:bodyPr>
            <a:lstStyle/>
            <a:p>
              <a:pPr algn="l"/>
              <a:r>
                <a:rPr kumimoji="1" lang="en-US" altLang="ko-KR" sz="1400" dirty="0">
                  <a:latin typeface="+mj-lt"/>
                </a:rPr>
                <a:t>Running</a:t>
              </a:r>
              <a:endParaRPr kumimoji="1" lang="ko-KR" altLang="en-US" sz="1400" dirty="0" err="1">
                <a:latin typeface="+mj-lt"/>
              </a:endParaRPr>
            </a:p>
          </p:txBody>
        </p:sp>
      </p:grpSp>
      <p:sp>
        <p:nvSpPr>
          <p:cNvPr id="33978" name="직사각형 33977">
            <a:extLst>
              <a:ext uri="{FF2B5EF4-FFF2-40B4-BE49-F238E27FC236}">
                <a16:creationId xmlns:a16="http://schemas.microsoft.com/office/drawing/2014/main" id="{3347CF6E-CB80-E5F3-41D7-984C9A70BCAB}"/>
              </a:ext>
            </a:extLst>
          </p:cNvPr>
          <p:cNvSpPr/>
          <p:nvPr/>
        </p:nvSpPr>
        <p:spPr>
          <a:xfrm>
            <a:off x="546265" y="5307973"/>
            <a:ext cx="1318206" cy="304026"/>
          </a:xfrm>
          <a:prstGeom prst="rect">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dirty="0" err="1">
                <a:solidFill>
                  <a:schemeClr val="tx1"/>
                </a:solidFill>
                <a:latin typeface="+mj-lt"/>
              </a:rPr>
              <a:t>mlwid</a:t>
            </a:r>
            <a:endParaRPr kumimoji="1" lang="ko-KR" altLang="en-US" dirty="0">
              <a:solidFill>
                <a:schemeClr val="tx1"/>
              </a:solidFill>
              <a:latin typeface="+mj-lt"/>
            </a:endParaRPr>
          </a:p>
        </p:txBody>
      </p:sp>
      <p:sp>
        <p:nvSpPr>
          <p:cNvPr id="33979" name="직사각형 33978">
            <a:extLst>
              <a:ext uri="{FF2B5EF4-FFF2-40B4-BE49-F238E27FC236}">
                <a16:creationId xmlns:a16="http://schemas.microsoft.com/office/drawing/2014/main" id="{27EA6EA5-0CEE-BCC8-E2D8-2CB5027B3FE9}"/>
              </a:ext>
            </a:extLst>
          </p:cNvPr>
          <p:cNvSpPr/>
          <p:nvPr/>
        </p:nvSpPr>
        <p:spPr>
          <a:xfrm>
            <a:off x="1864471" y="5616963"/>
            <a:ext cx="1537455" cy="304026"/>
          </a:xfrm>
          <a:prstGeom prst="rect">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dirty="0">
                <a:solidFill>
                  <a:schemeClr val="tx1"/>
                </a:solidFill>
                <a:latin typeface="+mj-lt"/>
              </a:rPr>
              <a:t>0b00001110</a:t>
            </a:r>
            <a:endParaRPr kumimoji="1" lang="ko-KR" altLang="en-US" dirty="0">
              <a:solidFill>
                <a:schemeClr val="tx1"/>
              </a:solidFill>
              <a:latin typeface="+mj-lt"/>
            </a:endParaRPr>
          </a:p>
        </p:txBody>
      </p:sp>
      <p:sp>
        <p:nvSpPr>
          <p:cNvPr id="33980" name="직사각형 33979">
            <a:extLst>
              <a:ext uri="{FF2B5EF4-FFF2-40B4-BE49-F238E27FC236}">
                <a16:creationId xmlns:a16="http://schemas.microsoft.com/office/drawing/2014/main" id="{00F21315-7303-BF23-DC3B-FAC893F96B39}"/>
              </a:ext>
            </a:extLst>
          </p:cNvPr>
          <p:cNvSpPr/>
          <p:nvPr/>
        </p:nvSpPr>
        <p:spPr>
          <a:xfrm>
            <a:off x="546265" y="5616963"/>
            <a:ext cx="1318206" cy="304026"/>
          </a:xfrm>
          <a:prstGeom prst="rect">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dirty="0" err="1">
                <a:solidFill>
                  <a:schemeClr val="tx1"/>
                </a:solidFill>
                <a:latin typeface="+mj-lt"/>
              </a:rPr>
              <a:t>mwiddeleg</a:t>
            </a:r>
            <a:endParaRPr kumimoji="1" lang="ko-KR" altLang="en-US" dirty="0">
              <a:solidFill>
                <a:schemeClr val="tx1"/>
              </a:solidFill>
              <a:latin typeface="+mj-lt"/>
            </a:endParaRPr>
          </a:p>
        </p:txBody>
      </p:sp>
      <p:sp>
        <p:nvSpPr>
          <p:cNvPr id="33981" name="직사각형 33980">
            <a:extLst>
              <a:ext uri="{FF2B5EF4-FFF2-40B4-BE49-F238E27FC236}">
                <a16:creationId xmlns:a16="http://schemas.microsoft.com/office/drawing/2014/main" id="{C6295B62-B322-EB48-D672-F79819CF195B}"/>
              </a:ext>
            </a:extLst>
          </p:cNvPr>
          <p:cNvSpPr/>
          <p:nvPr/>
        </p:nvSpPr>
        <p:spPr>
          <a:xfrm>
            <a:off x="1864471" y="5307973"/>
            <a:ext cx="1537455" cy="304026"/>
          </a:xfrm>
          <a:prstGeom prst="rect">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dirty="0">
                <a:solidFill>
                  <a:schemeClr val="tx1"/>
                </a:solidFill>
                <a:latin typeface="+mj-lt"/>
              </a:rPr>
              <a:t>0x6</a:t>
            </a:r>
            <a:endParaRPr kumimoji="1" lang="ko-KR" altLang="en-US" dirty="0">
              <a:solidFill>
                <a:schemeClr val="tx1"/>
              </a:solidFill>
              <a:latin typeface="+mj-lt"/>
            </a:endParaRPr>
          </a:p>
        </p:txBody>
      </p:sp>
      <p:sp>
        <p:nvSpPr>
          <p:cNvPr id="33983" name="직사각형 33982">
            <a:extLst>
              <a:ext uri="{FF2B5EF4-FFF2-40B4-BE49-F238E27FC236}">
                <a16:creationId xmlns:a16="http://schemas.microsoft.com/office/drawing/2014/main" id="{4BB211F2-0BED-68B3-FB6E-6695907C1AD7}"/>
              </a:ext>
            </a:extLst>
          </p:cNvPr>
          <p:cNvSpPr/>
          <p:nvPr/>
        </p:nvSpPr>
        <p:spPr>
          <a:xfrm>
            <a:off x="544288" y="5009114"/>
            <a:ext cx="1318206" cy="304026"/>
          </a:xfrm>
          <a:prstGeom prst="rect">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dirty="0" err="1">
                <a:solidFill>
                  <a:schemeClr val="tx1"/>
                </a:solidFill>
                <a:latin typeface="+mj-lt"/>
              </a:rPr>
              <a:t>slwid</a:t>
            </a:r>
            <a:endParaRPr kumimoji="1" lang="ko-KR" altLang="en-US" dirty="0">
              <a:solidFill>
                <a:schemeClr val="tx1"/>
              </a:solidFill>
              <a:latin typeface="+mj-lt"/>
            </a:endParaRPr>
          </a:p>
        </p:txBody>
      </p:sp>
      <p:sp>
        <p:nvSpPr>
          <p:cNvPr id="33984" name="직사각형 33983">
            <a:extLst>
              <a:ext uri="{FF2B5EF4-FFF2-40B4-BE49-F238E27FC236}">
                <a16:creationId xmlns:a16="http://schemas.microsoft.com/office/drawing/2014/main" id="{20EB706F-CC79-6A66-065D-C63A1D46EF05}"/>
              </a:ext>
            </a:extLst>
          </p:cNvPr>
          <p:cNvSpPr/>
          <p:nvPr/>
        </p:nvSpPr>
        <p:spPr>
          <a:xfrm>
            <a:off x="1862494" y="5009114"/>
            <a:ext cx="1537455" cy="304026"/>
          </a:xfrm>
          <a:prstGeom prst="rect">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dirty="0">
                <a:solidFill>
                  <a:schemeClr val="tx1"/>
                </a:solidFill>
                <a:latin typeface="+mj-lt"/>
              </a:rPr>
              <a:t>0x2</a:t>
            </a:r>
            <a:endParaRPr kumimoji="1" lang="ko-KR" altLang="en-US" dirty="0">
              <a:solidFill>
                <a:schemeClr val="tx1"/>
              </a:solidFill>
              <a:latin typeface="+mj-lt"/>
            </a:endParaRPr>
          </a:p>
        </p:txBody>
      </p:sp>
      <p:cxnSp>
        <p:nvCxnSpPr>
          <p:cNvPr id="33986" name="꺾인 연결선[E] 33985">
            <a:extLst>
              <a:ext uri="{FF2B5EF4-FFF2-40B4-BE49-F238E27FC236}">
                <a16:creationId xmlns:a16="http://schemas.microsoft.com/office/drawing/2014/main" id="{CDC9F080-6EEC-C7A8-90F9-A4935CED4DB1}"/>
              </a:ext>
            </a:extLst>
          </p:cNvPr>
          <p:cNvCxnSpPr>
            <a:cxnSpLocks/>
            <a:stCxn id="33931" idx="1"/>
            <a:endCxn id="33983" idx="1"/>
          </p:cNvCxnSpPr>
          <p:nvPr/>
        </p:nvCxnSpPr>
        <p:spPr>
          <a:xfrm rot="10800000" flipV="1">
            <a:off x="544289" y="2906627"/>
            <a:ext cx="2831735" cy="2254499"/>
          </a:xfrm>
          <a:prstGeom prst="bentConnector3">
            <a:avLst>
              <a:gd name="adj1" fmla="val 108073"/>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33992" name="TextBox 33991">
            <a:extLst>
              <a:ext uri="{FF2B5EF4-FFF2-40B4-BE49-F238E27FC236}">
                <a16:creationId xmlns:a16="http://schemas.microsoft.com/office/drawing/2014/main" id="{802BE416-98F1-9F41-C197-17544A251035}"/>
              </a:ext>
            </a:extLst>
          </p:cNvPr>
          <p:cNvSpPr txBox="1"/>
          <p:nvPr/>
        </p:nvSpPr>
        <p:spPr>
          <a:xfrm>
            <a:off x="723189" y="2517573"/>
            <a:ext cx="1845377" cy="369332"/>
          </a:xfrm>
          <a:prstGeom prst="rect">
            <a:avLst/>
          </a:prstGeom>
          <a:noFill/>
        </p:spPr>
        <p:txBody>
          <a:bodyPr wrap="none" rtlCol="0">
            <a:spAutoFit/>
          </a:bodyPr>
          <a:lstStyle/>
          <a:p>
            <a:pPr algn="l"/>
            <a:r>
              <a:rPr kumimoji="1" lang="en-US" altLang="ko-KR" dirty="0">
                <a:latin typeface="+mj-lt"/>
              </a:rPr>
              <a:t>② Context Switch</a:t>
            </a:r>
            <a:endParaRPr kumimoji="1" lang="ko-KR" altLang="en-US" dirty="0" err="1">
              <a:latin typeface="+mj-lt"/>
            </a:endParaRPr>
          </a:p>
        </p:txBody>
      </p:sp>
    </p:spTree>
    <p:custDataLst>
      <p:tags r:id="rId1"/>
    </p:custDataLst>
    <p:extLst>
      <p:ext uri="{BB962C8B-B14F-4D97-AF65-F5344CB8AC3E}">
        <p14:creationId xmlns:p14="http://schemas.microsoft.com/office/powerpoint/2010/main" val="3951667404"/>
      </p:ext>
    </p:extLst>
  </p:cSld>
  <p:clrMapOvr>
    <a:masterClrMapping/>
  </p:clrMapOvr>
  <p:transition spd="slow" advTm="666"/>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54F882-FDB0-415C-EEAE-A3C9A2BEC20C}"/>
            </a:ext>
          </a:extLst>
        </p:cNvPr>
        <p:cNvGrpSpPr/>
        <p:nvPr/>
      </p:nvGrpSpPr>
      <p:grpSpPr>
        <a:xfrm>
          <a:off x="0" y="0"/>
          <a:ext cx="0" cy="0"/>
          <a:chOff x="0" y="0"/>
          <a:chExt cx="0" cy="0"/>
        </a:xfrm>
      </p:grpSpPr>
      <p:sp>
        <p:nvSpPr>
          <p:cNvPr id="33793" name="Title 1">
            <a:extLst>
              <a:ext uri="{FF2B5EF4-FFF2-40B4-BE49-F238E27FC236}">
                <a16:creationId xmlns:a16="http://schemas.microsoft.com/office/drawing/2014/main" id="{01717C01-420D-4569-597B-08A6A356F811}"/>
              </a:ext>
            </a:extLst>
          </p:cNvPr>
          <p:cNvSpPr>
            <a:spLocks noGrp="1" noChangeArrowheads="1"/>
          </p:cNvSpPr>
          <p:nvPr>
            <p:ph type="title"/>
          </p:nvPr>
        </p:nvSpPr>
        <p:spPr>
          <a:xfrm>
            <a:off x="838200" y="203200"/>
            <a:ext cx="10515600" cy="815975"/>
          </a:xfrm>
        </p:spPr>
        <p:txBody>
          <a:bodyPr/>
          <a:lstStyle/>
          <a:p>
            <a:pPr eaLnBrk="1" hangingPunct="1"/>
            <a:r>
              <a:rPr lang="en-US" altLang="en-US" dirty="0">
                <a:latin typeface="Tw Cen MT" panose="020B0602020104020603" pitchFamily="34" charset="77"/>
                <a:ea typeface="Tw Cen MT" panose="020B0602020104020603" pitchFamily="34" charset="77"/>
                <a:cs typeface="Tw Cen MT" panose="020B0602020104020603" pitchFamily="34" charset="77"/>
              </a:rPr>
              <a:t>WID selection logic</a:t>
            </a:r>
          </a:p>
        </p:txBody>
      </p:sp>
      <p:sp>
        <p:nvSpPr>
          <p:cNvPr id="33795" name="Slide Number Placeholder 3">
            <a:extLst>
              <a:ext uri="{FF2B5EF4-FFF2-40B4-BE49-F238E27FC236}">
                <a16:creationId xmlns:a16="http://schemas.microsoft.com/office/drawing/2014/main" id="{DB6824DB-50F0-BE98-F24A-365B5621E4AC}"/>
              </a:ext>
            </a:extLst>
          </p:cNvPr>
          <p:cNvSpPr>
            <a:spLocks noGrp="1" noChangeArrowheads="1"/>
          </p:cNvSpPr>
          <p:nvPr>
            <p:ph type="sldNum" sz="quarter" idx="1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Light" panose="020F03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Light" panose="020F03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Light" panose="020F03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Light" panose="020F03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Light" panose="020F03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Light" panose="020F03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Light" panose="020F03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Light" panose="020F03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Light" panose="020F0302020204030204" pitchFamily="34" charset="0"/>
              </a:defRPr>
            </a:lvl9pPr>
          </a:lstStyle>
          <a:p>
            <a:pPr>
              <a:lnSpc>
                <a:spcPct val="100000"/>
              </a:lnSpc>
              <a:spcBef>
                <a:spcPct val="0"/>
              </a:spcBef>
              <a:buFontTx/>
              <a:buNone/>
            </a:pPr>
            <a:fld id="{202E6D33-1E87-5F41-8DAD-CC7F339C9EF3}" type="slidenum">
              <a:rPr lang="en-US" altLang="en-US" sz="1200">
                <a:solidFill>
                  <a:srgbClr val="898989"/>
                </a:solidFill>
                <a:latin typeface="Tw Cen MT" panose="020B0602020104020603" pitchFamily="34" charset="77"/>
              </a:rPr>
              <a:pPr>
                <a:lnSpc>
                  <a:spcPct val="100000"/>
                </a:lnSpc>
                <a:spcBef>
                  <a:spcPct val="0"/>
                </a:spcBef>
                <a:buFontTx/>
                <a:buNone/>
              </a:pPr>
              <a:t>19</a:t>
            </a:fld>
            <a:endParaRPr lang="en-US" altLang="en-US" sz="1200">
              <a:solidFill>
                <a:srgbClr val="898989"/>
              </a:solidFill>
              <a:latin typeface="Tw Cen MT" panose="020B0602020104020603" pitchFamily="34" charset="77"/>
            </a:endParaRPr>
          </a:p>
        </p:txBody>
      </p:sp>
      <p:sp>
        <p:nvSpPr>
          <p:cNvPr id="33797" name="AutoShape 2" descr="Meltdown">
            <a:extLst>
              <a:ext uri="{FF2B5EF4-FFF2-40B4-BE49-F238E27FC236}">
                <a16:creationId xmlns:a16="http://schemas.microsoft.com/office/drawing/2014/main" id="{F039BF7E-8C53-6578-3F8A-50E891FA8380}"/>
              </a:ext>
            </a:extLst>
          </p:cNvPr>
          <p:cNvSpPr>
            <a:spLocks noChangeAspect="1" noChangeArrowheads="1"/>
          </p:cNvSpPr>
          <p:nvPr/>
        </p:nvSpPr>
        <p:spPr bwMode="auto">
          <a:xfrm>
            <a:off x="5943600" y="327660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Light" panose="020F03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Light" panose="020F03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Light" panose="020F03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Light" panose="020F03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Light" panose="020F03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Light" panose="020F03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Light" panose="020F03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Light" panose="020F03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Light" panose="020F0302020204030204" pitchFamily="34" charset="0"/>
              </a:defRPr>
            </a:lvl9pPr>
          </a:lstStyle>
          <a:p>
            <a:pPr>
              <a:lnSpc>
                <a:spcPct val="100000"/>
              </a:lnSpc>
              <a:spcBef>
                <a:spcPct val="0"/>
              </a:spcBef>
              <a:buFontTx/>
              <a:buNone/>
            </a:pPr>
            <a:endParaRPr lang="en-US" altLang="en-US" sz="1800">
              <a:latin typeface="Calibri" panose="020F0502020204030204" pitchFamily="34" charset="0"/>
            </a:endParaRPr>
          </a:p>
        </p:txBody>
      </p:sp>
      <p:pic>
        <p:nvPicPr>
          <p:cNvPr id="2" name="그림 1">
            <a:extLst>
              <a:ext uri="{FF2B5EF4-FFF2-40B4-BE49-F238E27FC236}">
                <a16:creationId xmlns:a16="http://schemas.microsoft.com/office/drawing/2014/main" id="{F8A45431-B0A5-991B-3C7F-5AABFE92BC42}"/>
              </a:ext>
            </a:extLst>
          </p:cNvPr>
          <p:cNvPicPr>
            <a:picLocks noChangeAspect="1"/>
          </p:cNvPicPr>
          <p:nvPr/>
        </p:nvPicPr>
        <p:blipFill>
          <a:blip r:embed="rId4"/>
          <a:stretch>
            <a:fillRect/>
          </a:stretch>
        </p:blipFill>
        <p:spPr>
          <a:xfrm>
            <a:off x="2289734" y="2111578"/>
            <a:ext cx="7612532" cy="3085694"/>
          </a:xfrm>
          <a:prstGeom prst="rect">
            <a:avLst/>
          </a:prstGeom>
        </p:spPr>
      </p:pic>
    </p:spTree>
    <p:custDataLst>
      <p:tags r:id="rId1"/>
    </p:custDataLst>
    <p:extLst>
      <p:ext uri="{BB962C8B-B14F-4D97-AF65-F5344CB8AC3E}">
        <p14:creationId xmlns:p14="http://schemas.microsoft.com/office/powerpoint/2010/main" val="1100967008"/>
      </p:ext>
    </p:extLst>
  </p:cSld>
  <p:clrMapOvr>
    <a:masterClrMapping/>
  </p:clrMapOvr>
  <p:transition spd="slow" advTm="666"/>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611DC9-B1ED-792E-B4A6-6D8908B579CA}"/>
            </a:ext>
          </a:extLst>
        </p:cNvPr>
        <p:cNvGrpSpPr/>
        <p:nvPr/>
      </p:nvGrpSpPr>
      <p:grpSpPr>
        <a:xfrm>
          <a:off x="0" y="0"/>
          <a:ext cx="0" cy="0"/>
          <a:chOff x="0" y="0"/>
          <a:chExt cx="0" cy="0"/>
        </a:xfrm>
      </p:grpSpPr>
      <p:sp>
        <p:nvSpPr>
          <p:cNvPr id="33793" name="Title 1">
            <a:extLst>
              <a:ext uri="{FF2B5EF4-FFF2-40B4-BE49-F238E27FC236}">
                <a16:creationId xmlns:a16="http://schemas.microsoft.com/office/drawing/2014/main" id="{C09359F6-6FFD-8A95-0981-F04AC5A8973B}"/>
              </a:ext>
            </a:extLst>
          </p:cNvPr>
          <p:cNvSpPr>
            <a:spLocks noGrp="1" noChangeArrowheads="1"/>
          </p:cNvSpPr>
          <p:nvPr>
            <p:ph type="title"/>
          </p:nvPr>
        </p:nvSpPr>
        <p:spPr>
          <a:xfrm>
            <a:off x="838200" y="203200"/>
            <a:ext cx="10515600" cy="815975"/>
          </a:xfrm>
        </p:spPr>
        <p:txBody>
          <a:bodyPr/>
          <a:lstStyle/>
          <a:p>
            <a:pPr eaLnBrk="1" hangingPunct="1"/>
            <a:r>
              <a:rPr lang="en-US" altLang="en-US" dirty="0">
                <a:latin typeface="Tw Cen MT" panose="020B0602020104020603" pitchFamily="34" charset="77"/>
                <a:ea typeface="Tw Cen MT" panose="020B0602020104020603" pitchFamily="34" charset="77"/>
                <a:cs typeface="Tw Cen MT" panose="020B0602020104020603" pitchFamily="34" charset="77"/>
              </a:rPr>
              <a:t>About me</a:t>
            </a:r>
          </a:p>
        </p:txBody>
      </p:sp>
      <p:sp>
        <p:nvSpPr>
          <p:cNvPr id="33794" name="Content Placeholder 2">
            <a:extLst>
              <a:ext uri="{FF2B5EF4-FFF2-40B4-BE49-F238E27FC236}">
                <a16:creationId xmlns:a16="http://schemas.microsoft.com/office/drawing/2014/main" id="{C0622C60-1FBC-5B74-61D7-2A9F67450AE8}"/>
              </a:ext>
            </a:extLst>
          </p:cNvPr>
          <p:cNvSpPr>
            <a:spLocks noGrp="1" noChangeArrowheads="1"/>
          </p:cNvSpPr>
          <p:nvPr>
            <p:ph sz="quarter" idx="12"/>
          </p:nvPr>
        </p:nvSpPr>
        <p:spPr>
          <a:xfrm>
            <a:off x="838200" y="1374775"/>
            <a:ext cx="10515600" cy="4818063"/>
          </a:xfrm>
        </p:spPr>
        <p:txBody>
          <a:bodyPr/>
          <a:lstStyle/>
          <a:p>
            <a:r>
              <a:rPr lang="en-US" dirty="0"/>
              <a:t>Working on security in computer systems and architecture</a:t>
            </a:r>
          </a:p>
          <a:p>
            <a:pPr lvl="1"/>
            <a:r>
              <a:rPr lang="en-US" dirty="0"/>
              <a:t>Thesis – Cache Design and Analysis for Mitigating Hardware Security in Multicore Systems</a:t>
            </a:r>
          </a:p>
          <a:p>
            <a:r>
              <a:rPr lang="en-US" dirty="0"/>
              <a:t>Developed on Galaxy phones before Ph.D. study</a:t>
            </a:r>
          </a:p>
          <a:p>
            <a:pPr lvl="1"/>
            <a:r>
              <a:rPr lang="en-US" dirty="0"/>
              <a:t>Android framework</a:t>
            </a:r>
          </a:p>
          <a:p>
            <a:r>
              <a:rPr lang="en-US" dirty="0"/>
              <a:t>Like open-source projects</a:t>
            </a:r>
          </a:p>
          <a:p>
            <a:pPr lvl="1"/>
            <a:r>
              <a:rPr lang="en-US" dirty="0"/>
              <a:t>H2database, Gem5, Intel RAAD, </a:t>
            </a:r>
            <a:r>
              <a:rPr lang="en-US" dirty="0" err="1"/>
              <a:t>Chipyard</a:t>
            </a:r>
            <a:endParaRPr lang="en-US" dirty="0"/>
          </a:p>
          <a:p>
            <a:pPr lvl="1"/>
            <a:r>
              <a:rPr lang="en-US" dirty="0"/>
              <a:t>Now </a:t>
            </a:r>
            <a:r>
              <a:rPr lang="en-US" dirty="0" err="1"/>
              <a:t>vyond</a:t>
            </a:r>
            <a:endParaRPr lang="en-US" dirty="0"/>
          </a:p>
          <a:p>
            <a:r>
              <a:rPr lang="en-US" dirty="0"/>
              <a:t>Like Running</a:t>
            </a:r>
          </a:p>
        </p:txBody>
      </p:sp>
      <p:sp>
        <p:nvSpPr>
          <p:cNvPr id="33795" name="Slide Number Placeholder 3">
            <a:extLst>
              <a:ext uri="{FF2B5EF4-FFF2-40B4-BE49-F238E27FC236}">
                <a16:creationId xmlns:a16="http://schemas.microsoft.com/office/drawing/2014/main" id="{21379939-0644-742B-5EE9-4A6DCA296948}"/>
              </a:ext>
            </a:extLst>
          </p:cNvPr>
          <p:cNvSpPr>
            <a:spLocks noGrp="1" noChangeArrowheads="1"/>
          </p:cNvSpPr>
          <p:nvPr>
            <p:ph type="sldNum" sz="quarter" idx="1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Light" panose="020F03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Light" panose="020F03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Light" panose="020F03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Light" panose="020F03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Light" panose="020F03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Light" panose="020F03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Light" panose="020F03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Light" panose="020F03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Light" panose="020F0302020204030204" pitchFamily="34" charset="0"/>
              </a:defRPr>
            </a:lvl9pPr>
          </a:lstStyle>
          <a:p>
            <a:pPr>
              <a:lnSpc>
                <a:spcPct val="100000"/>
              </a:lnSpc>
              <a:spcBef>
                <a:spcPct val="0"/>
              </a:spcBef>
              <a:buFontTx/>
              <a:buNone/>
            </a:pPr>
            <a:fld id="{202E6D33-1E87-5F41-8DAD-CC7F339C9EF3}" type="slidenum">
              <a:rPr lang="en-US" altLang="en-US" sz="1200">
                <a:solidFill>
                  <a:srgbClr val="898989"/>
                </a:solidFill>
                <a:latin typeface="Tw Cen MT" panose="020B0602020104020603" pitchFamily="34" charset="77"/>
              </a:rPr>
              <a:pPr>
                <a:lnSpc>
                  <a:spcPct val="100000"/>
                </a:lnSpc>
                <a:spcBef>
                  <a:spcPct val="0"/>
                </a:spcBef>
                <a:buFontTx/>
                <a:buNone/>
              </a:pPr>
              <a:t>2</a:t>
            </a:fld>
            <a:endParaRPr lang="en-US" altLang="en-US" sz="1200">
              <a:solidFill>
                <a:srgbClr val="898989"/>
              </a:solidFill>
              <a:latin typeface="Tw Cen MT" panose="020B0602020104020603" pitchFamily="34" charset="77"/>
            </a:endParaRPr>
          </a:p>
        </p:txBody>
      </p:sp>
      <p:sp>
        <p:nvSpPr>
          <p:cNvPr id="33797" name="AutoShape 2" descr="Meltdown">
            <a:extLst>
              <a:ext uri="{FF2B5EF4-FFF2-40B4-BE49-F238E27FC236}">
                <a16:creationId xmlns:a16="http://schemas.microsoft.com/office/drawing/2014/main" id="{D0171C0D-8C01-297F-D821-BBC4F2278114}"/>
              </a:ext>
            </a:extLst>
          </p:cNvPr>
          <p:cNvSpPr>
            <a:spLocks noChangeAspect="1" noChangeArrowheads="1"/>
          </p:cNvSpPr>
          <p:nvPr/>
        </p:nvSpPr>
        <p:spPr bwMode="auto">
          <a:xfrm>
            <a:off x="5943600" y="327660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Light" panose="020F03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Light" panose="020F03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Light" panose="020F03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Light" panose="020F03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Light" panose="020F03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Light" panose="020F03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Light" panose="020F03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Light" panose="020F03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Light" panose="020F0302020204030204" pitchFamily="34" charset="0"/>
              </a:defRPr>
            </a:lvl9pPr>
          </a:lstStyle>
          <a:p>
            <a:pPr>
              <a:lnSpc>
                <a:spcPct val="100000"/>
              </a:lnSpc>
              <a:spcBef>
                <a:spcPct val="0"/>
              </a:spcBef>
              <a:buFontTx/>
              <a:buNone/>
            </a:pPr>
            <a:endParaRPr lang="en-US" altLang="en-US" sz="1800">
              <a:latin typeface="Calibri" panose="020F0502020204030204" pitchFamily="34" charset="0"/>
            </a:endParaRPr>
          </a:p>
        </p:txBody>
      </p:sp>
    </p:spTree>
    <p:custDataLst>
      <p:tags r:id="rId1"/>
    </p:custDataLst>
    <p:extLst>
      <p:ext uri="{BB962C8B-B14F-4D97-AF65-F5344CB8AC3E}">
        <p14:creationId xmlns:p14="http://schemas.microsoft.com/office/powerpoint/2010/main" val="4023963392"/>
      </p:ext>
    </p:extLst>
  </p:cSld>
  <p:clrMapOvr>
    <a:masterClrMapping/>
  </p:clrMapOvr>
  <p:transition spd="slow" advTm="47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79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379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3794">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379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3794">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3794">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379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379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794"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E136C2-0A20-9BFA-ED61-83D8A4F3C5EE}"/>
            </a:ext>
          </a:extLst>
        </p:cNvPr>
        <p:cNvGrpSpPr/>
        <p:nvPr/>
      </p:nvGrpSpPr>
      <p:grpSpPr>
        <a:xfrm>
          <a:off x="0" y="0"/>
          <a:ext cx="0" cy="0"/>
          <a:chOff x="0" y="0"/>
          <a:chExt cx="0" cy="0"/>
        </a:xfrm>
      </p:grpSpPr>
      <p:sp>
        <p:nvSpPr>
          <p:cNvPr id="33793" name="Title 1">
            <a:extLst>
              <a:ext uri="{FF2B5EF4-FFF2-40B4-BE49-F238E27FC236}">
                <a16:creationId xmlns:a16="http://schemas.microsoft.com/office/drawing/2014/main" id="{3791B1FA-B573-DB9F-AAB4-49EF8ED7520D}"/>
              </a:ext>
            </a:extLst>
          </p:cNvPr>
          <p:cNvSpPr>
            <a:spLocks noGrp="1" noChangeArrowheads="1"/>
          </p:cNvSpPr>
          <p:nvPr>
            <p:ph type="title"/>
          </p:nvPr>
        </p:nvSpPr>
        <p:spPr>
          <a:xfrm>
            <a:off x="838200" y="203200"/>
            <a:ext cx="10515600" cy="815975"/>
          </a:xfrm>
        </p:spPr>
        <p:txBody>
          <a:bodyPr/>
          <a:lstStyle/>
          <a:p>
            <a:pPr eaLnBrk="1" hangingPunct="1"/>
            <a:r>
              <a:rPr lang="en-US" altLang="en-US" dirty="0" err="1">
                <a:latin typeface="Tw Cen MT" panose="020B0602020104020603" pitchFamily="34" charset="77"/>
                <a:ea typeface="Tw Cen MT" panose="020B0602020104020603" pitchFamily="34" charset="77"/>
                <a:cs typeface="Tw Cen MT" panose="020B0602020104020603" pitchFamily="34" charset="77"/>
              </a:rPr>
              <a:t>wgChecker</a:t>
            </a:r>
            <a:endParaRPr lang="en-US" altLang="en-US" dirty="0">
              <a:latin typeface="Tw Cen MT" panose="020B0602020104020603" pitchFamily="34" charset="77"/>
              <a:ea typeface="Tw Cen MT" panose="020B0602020104020603" pitchFamily="34" charset="77"/>
              <a:cs typeface="Tw Cen MT" panose="020B0602020104020603" pitchFamily="34" charset="77"/>
            </a:endParaRPr>
          </a:p>
        </p:txBody>
      </p:sp>
      <p:sp>
        <p:nvSpPr>
          <p:cNvPr id="33795" name="Slide Number Placeholder 3">
            <a:extLst>
              <a:ext uri="{FF2B5EF4-FFF2-40B4-BE49-F238E27FC236}">
                <a16:creationId xmlns:a16="http://schemas.microsoft.com/office/drawing/2014/main" id="{1E8D4A19-5A7D-20EB-AEFD-39E3E4FA6705}"/>
              </a:ext>
            </a:extLst>
          </p:cNvPr>
          <p:cNvSpPr>
            <a:spLocks noGrp="1" noChangeArrowheads="1"/>
          </p:cNvSpPr>
          <p:nvPr>
            <p:ph type="sldNum" sz="quarter" idx="1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Light" panose="020F03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Light" panose="020F03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Light" panose="020F03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Light" panose="020F03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Light" panose="020F03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Light" panose="020F03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Light" panose="020F03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Light" panose="020F03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Light" panose="020F0302020204030204" pitchFamily="34" charset="0"/>
              </a:defRPr>
            </a:lvl9pPr>
          </a:lstStyle>
          <a:p>
            <a:pPr>
              <a:lnSpc>
                <a:spcPct val="100000"/>
              </a:lnSpc>
              <a:spcBef>
                <a:spcPct val="0"/>
              </a:spcBef>
              <a:buFontTx/>
              <a:buNone/>
            </a:pPr>
            <a:fld id="{202E6D33-1E87-5F41-8DAD-CC7F339C9EF3}" type="slidenum">
              <a:rPr lang="en-US" altLang="en-US" sz="1200">
                <a:solidFill>
                  <a:srgbClr val="898989"/>
                </a:solidFill>
                <a:latin typeface="Tw Cen MT" panose="020B0602020104020603" pitchFamily="34" charset="77"/>
              </a:rPr>
              <a:pPr>
                <a:lnSpc>
                  <a:spcPct val="100000"/>
                </a:lnSpc>
                <a:spcBef>
                  <a:spcPct val="0"/>
                </a:spcBef>
                <a:buFontTx/>
                <a:buNone/>
              </a:pPr>
              <a:t>20</a:t>
            </a:fld>
            <a:endParaRPr lang="en-US" altLang="en-US" sz="1200">
              <a:solidFill>
                <a:srgbClr val="898989"/>
              </a:solidFill>
              <a:latin typeface="Tw Cen MT" panose="020B0602020104020603" pitchFamily="34" charset="77"/>
            </a:endParaRPr>
          </a:p>
        </p:txBody>
      </p:sp>
      <p:sp>
        <p:nvSpPr>
          <p:cNvPr id="33797" name="AutoShape 2" descr="Meltdown">
            <a:extLst>
              <a:ext uri="{FF2B5EF4-FFF2-40B4-BE49-F238E27FC236}">
                <a16:creationId xmlns:a16="http://schemas.microsoft.com/office/drawing/2014/main" id="{232F2162-B1DB-14A3-C103-A96454717355}"/>
              </a:ext>
            </a:extLst>
          </p:cNvPr>
          <p:cNvSpPr>
            <a:spLocks noChangeAspect="1" noChangeArrowheads="1"/>
          </p:cNvSpPr>
          <p:nvPr/>
        </p:nvSpPr>
        <p:spPr bwMode="auto">
          <a:xfrm>
            <a:off x="5886265" y="5438019"/>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Light" panose="020F03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Light" panose="020F03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Light" panose="020F03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Light" panose="020F03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Light" panose="020F03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Light" panose="020F03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Light" panose="020F03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Light" panose="020F03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Light" panose="020F0302020204030204" pitchFamily="34" charset="0"/>
              </a:defRPr>
            </a:lvl9pPr>
          </a:lstStyle>
          <a:p>
            <a:pPr>
              <a:lnSpc>
                <a:spcPct val="100000"/>
              </a:lnSpc>
              <a:spcBef>
                <a:spcPct val="0"/>
              </a:spcBef>
              <a:buFontTx/>
              <a:buNone/>
            </a:pPr>
            <a:endParaRPr lang="en-US" altLang="en-US" sz="1800">
              <a:latin typeface="Calibri" panose="020F0502020204030204" pitchFamily="34" charset="0"/>
            </a:endParaRPr>
          </a:p>
        </p:txBody>
      </p:sp>
      <p:sp>
        <p:nvSpPr>
          <p:cNvPr id="10" name="내용 개체 틀 9">
            <a:extLst>
              <a:ext uri="{FF2B5EF4-FFF2-40B4-BE49-F238E27FC236}">
                <a16:creationId xmlns:a16="http://schemas.microsoft.com/office/drawing/2014/main" id="{10C9C3BB-AC46-4CCA-8A60-CFC6322D5000}"/>
              </a:ext>
            </a:extLst>
          </p:cNvPr>
          <p:cNvSpPr>
            <a:spLocks noGrp="1"/>
          </p:cNvSpPr>
          <p:nvPr>
            <p:ph sz="quarter" idx="12"/>
          </p:nvPr>
        </p:nvSpPr>
        <p:spPr/>
        <p:txBody>
          <a:bodyPr/>
          <a:lstStyle/>
          <a:p>
            <a:r>
              <a:rPr lang="en-US" altLang="ko-KR" dirty="0"/>
              <a:t>The checker monitors a fixed physical address range reject or accept the transaction.</a:t>
            </a:r>
          </a:p>
          <a:p>
            <a:pPr lvl="1"/>
            <a:r>
              <a:rPr lang="en-US" altLang="ko-KR" dirty="0"/>
              <a:t>Reject: interrupt / exception</a:t>
            </a:r>
          </a:p>
          <a:p>
            <a:pPr lvl="1"/>
            <a:r>
              <a:rPr lang="en-US" altLang="ko-KR" dirty="0"/>
              <a:t>Accept: send the transaction to downstream</a:t>
            </a:r>
          </a:p>
          <a:p>
            <a:r>
              <a:rPr lang="en-US" altLang="ko-KR" dirty="0"/>
              <a:t>Slots can specify a rule for a contiguous subset of addresses</a:t>
            </a:r>
          </a:p>
          <a:p>
            <a:pPr lvl="1"/>
            <a:r>
              <a:rPr kumimoji="1" lang="en-US" altLang="ko-KR" dirty="0"/>
              <a:t>Read/Write permissions for each world</a:t>
            </a:r>
            <a:endParaRPr kumimoji="1" lang="ko-KR" altLang="en-US" dirty="0"/>
          </a:p>
        </p:txBody>
      </p:sp>
    </p:spTree>
    <p:custDataLst>
      <p:tags r:id="rId1"/>
    </p:custDataLst>
    <p:extLst>
      <p:ext uri="{BB962C8B-B14F-4D97-AF65-F5344CB8AC3E}">
        <p14:creationId xmlns:p14="http://schemas.microsoft.com/office/powerpoint/2010/main" val="270058128"/>
      </p:ext>
    </p:extLst>
  </p:cSld>
  <p:clrMapOvr>
    <a:masterClrMapping/>
  </p:clrMapOvr>
  <p:transition spd="slow" advTm="666"/>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3BE8FA-52F5-06E3-3FFB-C526E29113F7}"/>
            </a:ext>
          </a:extLst>
        </p:cNvPr>
        <p:cNvGrpSpPr/>
        <p:nvPr/>
      </p:nvGrpSpPr>
      <p:grpSpPr>
        <a:xfrm>
          <a:off x="0" y="0"/>
          <a:ext cx="0" cy="0"/>
          <a:chOff x="0" y="0"/>
          <a:chExt cx="0" cy="0"/>
        </a:xfrm>
      </p:grpSpPr>
      <p:sp>
        <p:nvSpPr>
          <p:cNvPr id="33793" name="Title 1">
            <a:extLst>
              <a:ext uri="{FF2B5EF4-FFF2-40B4-BE49-F238E27FC236}">
                <a16:creationId xmlns:a16="http://schemas.microsoft.com/office/drawing/2014/main" id="{80223B14-3A3C-F8E4-3C3E-CD0B31617B60}"/>
              </a:ext>
            </a:extLst>
          </p:cNvPr>
          <p:cNvSpPr>
            <a:spLocks noGrp="1" noChangeArrowheads="1"/>
          </p:cNvSpPr>
          <p:nvPr>
            <p:ph type="title"/>
          </p:nvPr>
        </p:nvSpPr>
        <p:spPr>
          <a:xfrm>
            <a:off x="838200" y="203200"/>
            <a:ext cx="10515600" cy="815975"/>
          </a:xfrm>
        </p:spPr>
        <p:txBody>
          <a:bodyPr/>
          <a:lstStyle/>
          <a:p>
            <a:pPr eaLnBrk="1" hangingPunct="1"/>
            <a:r>
              <a:rPr lang="en-US" altLang="en-US" dirty="0" err="1">
                <a:latin typeface="Tw Cen MT" panose="020B0602020104020603" pitchFamily="34" charset="77"/>
                <a:ea typeface="Tw Cen MT" panose="020B0602020104020603" pitchFamily="34" charset="77"/>
                <a:cs typeface="Tw Cen MT" panose="020B0602020104020603" pitchFamily="34" charset="77"/>
              </a:rPr>
              <a:t>wgChecker</a:t>
            </a:r>
            <a:r>
              <a:rPr lang="en-US" altLang="en-US" dirty="0">
                <a:latin typeface="Tw Cen MT" panose="020B0602020104020603" pitchFamily="34" charset="77"/>
                <a:ea typeface="Tw Cen MT" panose="020B0602020104020603" pitchFamily="34" charset="77"/>
                <a:cs typeface="Tw Cen MT" panose="020B0602020104020603" pitchFamily="34" charset="77"/>
              </a:rPr>
              <a:t> – Configuration Register</a:t>
            </a:r>
          </a:p>
        </p:txBody>
      </p:sp>
      <p:sp>
        <p:nvSpPr>
          <p:cNvPr id="33795" name="Slide Number Placeholder 3">
            <a:extLst>
              <a:ext uri="{FF2B5EF4-FFF2-40B4-BE49-F238E27FC236}">
                <a16:creationId xmlns:a16="http://schemas.microsoft.com/office/drawing/2014/main" id="{41B3D9AC-E0E9-F10E-E8C4-7EB54D7F0876}"/>
              </a:ext>
            </a:extLst>
          </p:cNvPr>
          <p:cNvSpPr>
            <a:spLocks noGrp="1" noChangeArrowheads="1"/>
          </p:cNvSpPr>
          <p:nvPr>
            <p:ph type="sldNum" sz="quarter" idx="1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Light" panose="020F03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Light" panose="020F03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Light" panose="020F03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Light" panose="020F03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Light" panose="020F03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Light" panose="020F03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Light" panose="020F03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Light" panose="020F03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Light" panose="020F0302020204030204" pitchFamily="34" charset="0"/>
              </a:defRPr>
            </a:lvl9pPr>
          </a:lstStyle>
          <a:p>
            <a:pPr>
              <a:lnSpc>
                <a:spcPct val="100000"/>
              </a:lnSpc>
              <a:spcBef>
                <a:spcPct val="0"/>
              </a:spcBef>
              <a:buFontTx/>
              <a:buNone/>
            </a:pPr>
            <a:fld id="{202E6D33-1E87-5F41-8DAD-CC7F339C9EF3}" type="slidenum">
              <a:rPr lang="en-US" altLang="en-US" sz="1200">
                <a:solidFill>
                  <a:srgbClr val="898989"/>
                </a:solidFill>
                <a:latin typeface="Tw Cen MT" panose="020B0602020104020603" pitchFamily="34" charset="77"/>
              </a:rPr>
              <a:pPr>
                <a:lnSpc>
                  <a:spcPct val="100000"/>
                </a:lnSpc>
                <a:spcBef>
                  <a:spcPct val="0"/>
                </a:spcBef>
                <a:buFontTx/>
                <a:buNone/>
              </a:pPr>
              <a:t>21</a:t>
            </a:fld>
            <a:endParaRPr lang="en-US" altLang="en-US" sz="1200">
              <a:solidFill>
                <a:srgbClr val="898989"/>
              </a:solidFill>
              <a:latin typeface="Tw Cen MT" panose="020B0602020104020603" pitchFamily="34" charset="77"/>
            </a:endParaRPr>
          </a:p>
        </p:txBody>
      </p:sp>
      <p:sp>
        <p:nvSpPr>
          <p:cNvPr id="33797" name="AutoShape 2" descr="Meltdown">
            <a:extLst>
              <a:ext uri="{FF2B5EF4-FFF2-40B4-BE49-F238E27FC236}">
                <a16:creationId xmlns:a16="http://schemas.microsoft.com/office/drawing/2014/main" id="{8507A529-2658-F096-8A2A-81E991BFB36A}"/>
              </a:ext>
            </a:extLst>
          </p:cNvPr>
          <p:cNvSpPr>
            <a:spLocks noChangeAspect="1" noChangeArrowheads="1"/>
          </p:cNvSpPr>
          <p:nvPr/>
        </p:nvSpPr>
        <p:spPr bwMode="auto">
          <a:xfrm>
            <a:off x="5494379" y="5178566"/>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Light" panose="020F03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Light" panose="020F03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Light" panose="020F03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Light" panose="020F03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Light" panose="020F03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Light" panose="020F03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Light" panose="020F03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Light" panose="020F03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Light" panose="020F0302020204030204" pitchFamily="34" charset="0"/>
              </a:defRPr>
            </a:lvl9pPr>
          </a:lstStyle>
          <a:p>
            <a:pPr>
              <a:lnSpc>
                <a:spcPct val="100000"/>
              </a:lnSpc>
              <a:spcBef>
                <a:spcPct val="0"/>
              </a:spcBef>
              <a:buFontTx/>
              <a:buNone/>
            </a:pPr>
            <a:endParaRPr lang="en-US" altLang="en-US" sz="1800">
              <a:latin typeface="Calibri" panose="020F0502020204030204" pitchFamily="34" charset="0"/>
            </a:endParaRPr>
          </a:p>
        </p:txBody>
      </p:sp>
      <p:pic>
        <p:nvPicPr>
          <p:cNvPr id="4" name="그림 3">
            <a:extLst>
              <a:ext uri="{FF2B5EF4-FFF2-40B4-BE49-F238E27FC236}">
                <a16:creationId xmlns:a16="http://schemas.microsoft.com/office/drawing/2014/main" id="{20CAC25B-E348-3EF1-CEB1-7720BAF8B50B}"/>
              </a:ext>
            </a:extLst>
          </p:cNvPr>
          <p:cNvPicPr>
            <a:picLocks noChangeAspect="1"/>
          </p:cNvPicPr>
          <p:nvPr/>
        </p:nvPicPr>
        <p:blipFill>
          <a:blip r:embed="rId4"/>
          <a:stretch>
            <a:fillRect/>
          </a:stretch>
        </p:blipFill>
        <p:spPr>
          <a:xfrm>
            <a:off x="1428071" y="1729403"/>
            <a:ext cx="8918814" cy="3753963"/>
          </a:xfrm>
          <a:prstGeom prst="rect">
            <a:avLst/>
          </a:prstGeom>
        </p:spPr>
      </p:pic>
    </p:spTree>
    <p:custDataLst>
      <p:tags r:id="rId1"/>
    </p:custDataLst>
    <p:extLst>
      <p:ext uri="{BB962C8B-B14F-4D97-AF65-F5344CB8AC3E}">
        <p14:creationId xmlns:p14="http://schemas.microsoft.com/office/powerpoint/2010/main" val="76526705"/>
      </p:ext>
    </p:extLst>
  </p:cSld>
  <p:clrMapOvr>
    <a:masterClrMapping/>
  </p:clrMapOvr>
  <p:transition spd="slow" advTm="666"/>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9062AB-8CFA-807D-5166-2656938CDADC}"/>
            </a:ext>
          </a:extLst>
        </p:cNvPr>
        <p:cNvGrpSpPr/>
        <p:nvPr/>
      </p:nvGrpSpPr>
      <p:grpSpPr>
        <a:xfrm>
          <a:off x="0" y="0"/>
          <a:ext cx="0" cy="0"/>
          <a:chOff x="0" y="0"/>
          <a:chExt cx="0" cy="0"/>
        </a:xfrm>
      </p:grpSpPr>
      <p:sp>
        <p:nvSpPr>
          <p:cNvPr id="33793" name="Title 1">
            <a:extLst>
              <a:ext uri="{FF2B5EF4-FFF2-40B4-BE49-F238E27FC236}">
                <a16:creationId xmlns:a16="http://schemas.microsoft.com/office/drawing/2014/main" id="{53ED3B36-1E0E-EF5A-6C07-4BF49B46365A}"/>
              </a:ext>
            </a:extLst>
          </p:cNvPr>
          <p:cNvSpPr>
            <a:spLocks noGrp="1" noChangeArrowheads="1"/>
          </p:cNvSpPr>
          <p:nvPr>
            <p:ph type="title"/>
          </p:nvPr>
        </p:nvSpPr>
        <p:spPr>
          <a:xfrm>
            <a:off x="838200" y="203200"/>
            <a:ext cx="10515600" cy="815975"/>
          </a:xfrm>
        </p:spPr>
        <p:txBody>
          <a:bodyPr/>
          <a:lstStyle/>
          <a:p>
            <a:pPr eaLnBrk="1" hangingPunct="1"/>
            <a:r>
              <a:rPr lang="en-US" altLang="en-US" dirty="0" err="1">
                <a:latin typeface="Tw Cen MT" panose="020B0602020104020603" pitchFamily="34" charset="77"/>
                <a:ea typeface="Tw Cen MT" panose="020B0602020104020603" pitchFamily="34" charset="77"/>
                <a:cs typeface="Tw Cen MT" panose="020B0602020104020603" pitchFamily="34" charset="77"/>
              </a:rPr>
              <a:t>wgChecker</a:t>
            </a:r>
            <a:r>
              <a:rPr lang="en-US" altLang="en-US" dirty="0">
                <a:latin typeface="Tw Cen MT" panose="020B0602020104020603" pitchFamily="34" charset="77"/>
                <a:ea typeface="Tw Cen MT" panose="020B0602020104020603" pitchFamily="34" charset="77"/>
                <a:cs typeface="Tw Cen MT" panose="020B0602020104020603" pitchFamily="34" charset="77"/>
              </a:rPr>
              <a:t> – Slot Register</a:t>
            </a:r>
          </a:p>
        </p:txBody>
      </p:sp>
      <p:sp>
        <p:nvSpPr>
          <p:cNvPr id="33795" name="Slide Number Placeholder 3">
            <a:extLst>
              <a:ext uri="{FF2B5EF4-FFF2-40B4-BE49-F238E27FC236}">
                <a16:creationId xmlns:a16="http://schemas.microsoft.com/office/drawing/2014/main" id="{7FE33A11-9939-2963-729E-0C8ABDF8D05F}"/>
              </a:ext>
            </a:extLst>
          </p:cNvPr>
          <p:cNvSpPr>
            <a:spLocks noGrp="1" noChangeArrowheads="1"/>
          </p:cNvSpPr>
          <p:nvPr>
            <p:ph type="sldNum" sz="quarter" idx="1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Light" panose="020F03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Light" panose="020F03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Light" panose="020F03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Light" panose="020F03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Light" panose="020F03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Light" panose="020F03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Light" panose="020F03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Light" panose="020F03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Light" panose="020F0302020204030204" pitchFamily="34" charset="0"/>
              </a:defRPr>
            </a:lvl9pPr>
          </a:lstStyle>
          <a:p>
            <a:pPr>
              <a:lnSpc>
                <a:spcPct val="100000"/>
              </a:lnSpc>
              <a:spcBef>
                <a:spcPct val="0"/>
              </a:spcBef>
              <a:buFontTx/>
              <a:buNone/>
            </a:pPr>
            <a:fld id="{202E6D33-1E87-5F41-8DAD-CC7F339C9EF3}" type="slidenum">
              <a:rPr lang="en-US" altLang="en-US" sz="1200">
                <a:solidFill>
                  <a:srgbClr val="898989"/>
                </a:solidFill>
                <a:latin typeface="Tw Cen MT" panose="020B0602020104020603" pitchFamily="34" charset="77"/>
              </a:rPr>
              <a:pPr>
                <a:lnSpc>
                  <a:spcPct val="100000"/>
                </a:lnSpc>
                <a:spcBef>
                  <a:spcPct val="0"/>
                </a:spcBef>
                <a:buFontTx/>
                <a:buNone/>
              </a:pPr>
              <a:t>22</a:t>
            </a:fld>
            <a:endParaRPr lang="en-US" altLang="en-US" sz="1200">
              <a:solidFill>
                <a:srgbClr val="898989"/>
              </a:solidFill>
              <a:latin typeface="Tw Cen MT" panose="020B0602020104020603" pitchFamily="34" charset="77"/>
            </a:endParaRPr>
          </a:p>
        </p:txBody>
      </p:sp>
      <p:sp>
        <p:nvSpPr>
          <p:cNvPr id="33797" name="AutoShape 2" descr="Meltdown">
            <a:extLst>
              <a:ext uri="{FF2B5EF4-FFF2-40B4-BE49-F238E27FC236}">
                <a16:creationId xmlns:a16="http://schemas.microsoft.com/office/drawing/2014/main" id="{138B59B1-7C35-05C6-40F4-A5C1CEA5114D}"/>
              </a:ext>
            </a:extLst>
          </p:cNvPr>
          <p:cNvSpPr>
            <a:spLocks noChangeAspect="1" noChangeArrowheads="1"/>
          </p:cNvSpPr>
          <p:nvPr/>
        </p:nvSpPr>
        <p:spPr bwMode="auto">
          <a:xfrm>
            <a:off x="5494379" y="5178566"/>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Light" panose="020F03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Light" panose="020F03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Light" panose="020F03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Light" panose="020F03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Light" panose="020F03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Light" panose="020F03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Light" panose="020F03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Light" panose="020F03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Light" panose="020F0302020204030204" pitchFamily="34" charset="0"/>
              </a:defRPr>
            </a:lvl9pPr>
          </a:lstStyle>
          <a:p>
            <a:pPr>
              <a:lnSpc>
                <a:spcPct val="100000"/>
              </a:lnSpc>
              <a:spcBef>
                <a:spcPct val="0"/>
              </a:spcBef>
              <a:buFontTx/>
              <a:buNone/>
            </a:pPr>
            <a:endParaRPr lang="en-US" altLang="en-US" sz="1800">
              <a:latin typeface="Calibri" panose="020F0502020204030204" pitchFamily="34" charset="0"/>
            </a:endParaRPr>
          </a:p>
        </p:txBody>
      </p:sp>
      <p:pic>
        <p:nvPicPr>
          <p:cNvPr id="2" name="그림 1">
            <a:extLst>
              <a:ext uri="{FF2B5EF4-FFF2-40B4-BE49-F238E27FC236}">
                <a16:creationId xmlns:a16="http://schemas.microsoft.com/office/drawing/2014/main" id="{D44581A9-6C14-C5A6-0F4F-40C33DE58CB1}"/>
              </a:ext>
            </a:extLst>
          </p:cNvPr>
          <p:cNvPicPr>
            <a:picLocks noChangeAspect="1"/>
          </p:cNvPicPr>
          <p:nvPr/>
        </p:nvPicPr>
        <p:blipFill>
          <a:blip r:embed="rId4"/>
          <a:stretch>
            <a:fillRect/>
          </a:stretch>
        </p:blipFill>
        <p:spPr>
          <a:xfrm>
            <a:off x="1398504" y="1952394"/>
            <a:ext cx="8801350" cy="2622751"/>
          </a:xfrm>
          <a:prstGeom prst="rect">
            <a:avLst/>
          </a:prstGeom>
        </p:spPr>
      </p:pic>
    </p:spTree>
    <p:custDataLst>
      <p:tags r:id="rId1"/>
    </p:custDataLst>
    <p:extLst>
      <p:ext uri="{BB962C8B-B14F-4D97-AF65-F5344CB8AC3E}">
        <p14:creationId xmlns:p14="http://schemas.microsoft.com/office/powerpoint/2010/main" val="145479167"/>
      </p:ext>
    </p:extLst>
  </p:cSld>
  <p:clrMapOvr>
    <a:masterClrMapping/>
  </p:clrMapOvr>
  <p:transition spd="slow" advTm="666"/>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9CDD48-AD7A-DC3F-5553-502A9269406E}"/>
            </a:ext>
          </a:extLst>
        </p:cNvPr>
        <p:cNvGrpSpPr/>
        <p:nvPr/>
      </p:nvGrpSpPr>
      <p:grpSpPr>
        <a:xfrm>
          <a:off x="0" y="0"/>
          <a:ext cx="0" cy="0"/>
          <a:chOff x="0" y="0"/>
          <a:chExt cx="0" cy="0"/>
        </a:xfrm>
      </p:grpSpPr>
      <p:sp>
        <p:nvSpPr>
          <p:cNvPr id="33793" name="Title 1">
            <a:extLst>
              <a:ext uri="{FF2B5EF4-FFF2-40B4-BE49-F238E27FC236}">
                <a16:creationId xmlns:a16="http://schemas.microsoft.com/office/drawing/2014/main" id="{CFD8C17E-9355-6C4E-4C11-A6942E679020}"/>
              </a:ext>
            </a:extLst>
          </p:cNvPr>
          <p:cNvSpPr>
            <a:spLocks noGrp="1" noChangeArrowheads="1"/>
          </p:cNvSpPr>
          <p:nvPr>
            <p:ph type="title"/>
          </p:nvPr>
        </p:nvSpPr>
        <p:spPr>
          <a:xfrm>
            <a:off x="838200" y="203200"/>
            <a:ext cx="10515600" cy="815975"/>
          </a:xfrm>
        </p:spPr>
        <p:txBody>
          <a:bodyPr/>
          <a:lstStyle/>
          <a:p>
            <a:pPr eaLnBrk="1" hangingPunct="1"/>
            <a:r>
              <a:rPr lang="en-US" altLang="en-US" dirty="0" err="1">
                <a:latin typeface="Tw Cen MT" panose="020B0602020104020603" pitchFamily="34" charset="77"/>
                <a:ea typeface="Tw Cen MT" panose="020B0602020104020603" pitchFamily="34" charset="77"/>
                <a:cs typeface="Tw Cen MT" panose="020B0602020104020603" pitchFamily="34" charset="77"/>
              </a:rPr>
              <a:t>wgChecker</a:t>
            </a:r>
            <a:r>
              <a:rPr lang="en-US" altLang="en-US" dirty="0">
                <a:latin typeface="Tw Cen MT" panose="020B0602020104020603" pitchFamily="34" charset="77"/>
                <a:ea typeface="Tw Cen MT" panose="020B0602020104020603" pitchFamily="34" charset="77"/>
                <a:cs typeface="Tw Cen MT" panose="020B0602020104020603" pitchFamily="34" charset="77"/>
              </a:rPr>
              <a:t> – Rule register</a:t>
            </a:r>
          </a:p>
        </p:txBody>
      </p:sp>
      <p:sp>
        <p:nvSpPr>
          <p:cNvPr id="33795" name="Slide Number Placeholder 3">
            <a:extLst>
              <a:ext uri="{FF2B5EF4-FFF2-40B4-BE49-F238E27FC236}">
                <a16:creationId xmlns:a16="http://schemas.microsoft.com/office/drawing/2014/main" id="{728A1F6E-D657-B332-2E0C-303BE5C6B98A}"/>
              </a:ext>
            </a:extLst>
          </p:cNvPr>
          <p:cNvSpPr>
            <a:spLocks noGrp="1" noChangeArrowheads="1"/>
          </p:cNvSpPr>
          <p:nvPr>
            <p:ph type="sldNum" sz="quarter" idx="1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Light" panose="020F03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Light" panose="020F03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Light" panose="020F03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Light" panose="020F03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Light" panose="020F03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Light" panose="020F03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Light" panose="020F03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Light" panose="020F03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Light" panose="020F0302020204030204" pitchFamily="34" charset="0"/>
              </a:defRPr>
            </a:lvl9pPr>
          </a:lstStyle>
          <a:p>
            <a:pPr>
              <a:lnSpc>
                <a:spcPct val="100000"/>
              </a:lnSpc>
              <a:spcBef>
                <a:spcPct val="0"/>
              </a:spcBef>
              <a:buFontTx/>
              <a:buNone/>
            </a:pPr>
            <a:fld id="{202E6D33-1E87-5F41-8DAD-CC7F339C9EF3}" type="slidenum">
              <a:rPr lang="en-US" altLang="en-US" sz="1200">
                <a:solidFill>
                  <a:srgbClr val="898989"/>
                </a:solidFill>
                <a:latin typeface="Tw Cen MT" panose="020B0602020104020603" pitchFamily="34" charset="77"/>
              </a:rPr>
              <a:pPr>
                <a:lnSpc>
                  <a:spcPct val="100000"/>
                </a:lnSpc>
                <a:spcBef>
                  <a:spcPct val="0"/>
                </a:spcBef>
                <a:buFontTx/>
                <a:buNone/>
              </a:pPr>
              <a:t>23</a:t>
            </a:fld>
            <a:endParaRPr lang="en-US" altLang="en-US" sz="1200">
              <a:solidFill>
                <a:srgbClr val="898989"/>
              </a:solidFill>
              <a:latin typeface="Tw Cen MT" panose="020B0602020104020603" pitchFamily="34" charset="77"/>
            </a:endParaRPr>
          </a:p>
        </p:txBody>
      </p:sp>
      <p:sp>
        <p:nvSpPr>
          <p:cNvPr id="33797" name="AutoShape 2" descr="Meltdown">
            <a:extLst>
              <a:ext uri="{FF2B5EF4-FFF2-40B4-BE49-F238E27FC236}">
                <a16:creationId xmlns:a16="http://schemas.microsoft.com/office/drawing/2014/main" id="{0DB267BD-5740-1D16-56D9-32AAE0E8DD97}"/>
              </a:ext>
            </a:extLst>
          </p:cNvPr>
          <p:cNvSpPr>
            <a:spLocks noChangeAspect="1" noChangeArrowheads="1"/>
          </p:cNvSpPr>
          <p:nvPr/>
        </p:nvSpPr>
        <p:spPr bwMode="auto">
          <a:xfrm>
            <a:off x="5943600" y="327660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Light" panose="020F03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Light" panose="020F03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Light" panose="020F03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Light" panose="020F03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Light" panose="020F03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Light" panose="020F03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Light" panose="020F03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Light" panose="020F03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Light" panose="020F0302020204030204" pitchFamily="34" charset="0"/>
              </a:defRPr>
            </a:lvl9pPr>
          </a:lstStyle>
          <a:p>
            <a:pPr>
              <a:lnSpc>
                <a:spcPct val="100000"/>
              </a:lnSpc>
              <a:spcBef>
                <a:spcPct val="0"/>
              </a:spcBef>
              <a:buFontTx/>
              <a:buNone/>
            </a:pPr>
            <a:endParaRPr lang="en-US" altLang="en-US" sz="1800">
              <a:latin typeface="Calibri" panose="020F0502020204030204" pitchFamily="34" charset="0"/>
            </a:endParaRPr>
          </a:p>
        </p:txBody>
      </p:sp>
      <p:pic>
        <p:nvPicPr>
          <p:cNvPr id="6" name="내용 개체 틀 5">
            <a:extLst>
              <a:ext uri="{FF2B5EF4-FFF2-40B4-BE49-F238E27FC236}">
                <a16:creationId xmlns:a16="http://schemas.microsoft.com/office/drawing/2014/main" id="{147575DE-46AE-3172-AB74-C2FA15B3C685}"/>
              </a:ext>
            </a:extLst>
          </p:cNvPr>
          <p:cNvPicPr>
            <a:picLocks noGrp="1" noChangeAspect="1"/>
          </p:cNvPicPr>
          <p:nvPr>
            <p:ph sz="quarter" idx="12"/>
          </p:nvPr>
        </p:nvPicPr>
        <p:blipFill>
          <a:blip r:embed="rId4"/>
          <a:stretch>
            <a:fillRect/>
          </a:stretch>
        </p:blipFill>
        <p:spPr>
          <a:xfrm>
            <a:off x="339436" y="1234674"/>
            <a:ext cx="8103919" cy="3491275"/>
          </a:xfrm>
          <a:prstGeom prst="rect">
            <a:avLst/>
          </a:prstGeom>
        </p:spPr>
      </p:pic>
      <p:pic>
        <p:nvPicPr>
          <p:cNvPr id="7" name="그림 6">
            <a:extLst>
              <a:ext uri="{FF2B5EF4-FFF2-40B4-BE49-F238E27FC236}">
                <a16:creationId xmlns:a16="http://schemas.microsoft.com/office/drawing/2014/main" id="{AB1E58C9-F149-EACA-04F3-415462B69A22}"/>
              </a:ext>
            </a:extLst>
          </p:cNvPr>
          <p:cNvPicPr>
            <a:picLocks noChangeAspect="1"/>
          </p:cNvPicPr>
          <p:nvPr/>
        </p:nvPicPr>
        <p:blipFill>
          <a:blip r:embed="rId5"/>
          <a:stretch>
            <a:fillRect/>
          </a:stretch>
        </p:blipFill>
        <p:spPr>
          <a:xfrm>
            <a:off x="4391395" y="4455992"/>
            <a:ext cx="7772400" cy="2103641"/>
          </a:xfrm>
          <a:prstGeom prst="rect">
            <a:avLst/>
          </a:prstGeom>
        </p:spPr>
      </p:pic>
    </p:spTree>
    <p:custDataLst>
      <p:tags r:id="rId1"/>
    </p:custDataLst>
    <p:extLst>
      <p:ext uri="{BB962C8B-B14F-4D97-AF65-F5344CB8AC3E}">
        <p14:creationId xmlns:p14="http://schemas.microsoft.com/office/powerpoint/2010/main" val="916684737"/>
      </p:ext>
    </p:extLst>
  </p:cSld>
  <p:clrMapOvr>
    <a:masterClrMapping/>
  </p:clrMapOvr>
  <p:transition spd="slow" advTm="666"/>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CA42D8-777F-B9A1-FFEA-F1F89A2D8D30}"/>
            </a:ext>
          </a:extLst>
        </p:cNvPr>
        <p:cNvGrpSpPr/>
        <p:nvPr/>
      </p:nvGrpSpPr>
      <p:grpSpPr>
        <a:xfrm>
          <a:off x="0" y="0"/>
          <a:ext cx="0" cy="0"/>
          <a:chOff x="0" y="0"/>
          <a:chExt cx="0" cy="0"/>
        </a:xfrm>
      </p:grpSpPr>
      <p:sp>
        <p:nvSpPr>
          <p:cNvPr id="33793" name="Title 1">
            <a:extLst>
              <a:ext uri="{FF2B5EF4-FFF2-40B4-BE49-F238E27FC236}">
                <a16:creationId xmlns:a16="http://schemas.microsoft.com/office/drawing/2014/main" id="{68841B07-F7AB-9D45-D2D1-DF46D90FAEA7}"/>
              </a:ext>
            </a:extLst>
          </p:cNvPr>
          <p:cNvSpPr>
            <a:spLocks noGrp="1" noChangeArrowheads="1"/>
          </p:cNvSpPr>
          <p:nvPr>
            <p:ph type="title"/>
          </p:nvPr>
        </p:nvSpPr>
        <p:spPr>
          <a:xfrm>
            <a:off x="838200" y="203200"/>
            <a:ext cx="10515600" cy="815975"/>
          </a:xfrm>
        </p:spPr>
        <p:txBody>
          <a:bodyPr/>
          <a:lstStyle/>
          <a:p>
            <a:pPr eaLnBrk="1" hangingPunct="1"/>
            <a:r>
              <a:rPr lang="en-US" altLang="en-US" dirty="0">
                <a:latin typeface="Tw Cen MT" panose="020B0602020104020603" pitchFamily="34" charset="77"/>
                <a:ea typeface="Tw Cen MT" panose="020B0602020104020603" pitchFamily="34" charset="77"/>
                <a:cs typeface="Tw Cen MT" panose="020B0602020104020603" pitchFamily="34" charset="77"/>
              </a:rPr>
              <a:t>BootROM and </a:t>
            </a:r>
            <a:r>
              <a:rPr lang="en-US" altLang="en-US" dirty="0" err="1">
                <a:latin typeface="Tw Cen MT" panose="020B0602020104020603" pitchFamily="34" charset="77"/>
                <a:ea typeface="Tw Cen MT" panose="020B0602020104020603" pitchFamily="34" charset="77"/>
                <a:cs typeface="Tw Cen MT" panose="020B0602020104020603" pitchFamily="34" charset="77"/>
              </a:rPr>
              <a:t>wgChecker</a:t>
            </a:r>
            <a:endParaRPr lang="en-US" altLang="en-US" dirty="0">
              <a:latin typeface="Tw Cen MT" panose="020B0602020104020603" pitchFamily="34" charset="77"/>
              <a:ea typeface="Tw Cen MT" panose="020B0602020104020603" pitchFamily="34" charset="77"/>
              <a:cs typeface="Tw Cen MT" panose="020B0602020104020603" pitchFamily="34" charset="77"/>
            </a:endParaRPr>
          </a:p>
        </p:txBody>
      </p:sp>
      <p:sp>
        <p:nvSpPr>
          <p:cNvPr id="33795" name="Slide Number Placeholder 3">
            <a:extLst>
              <a:ext uri="{FF2B5EF4-FFF2-40B4-BE49-F238E27FC236}">
                <a16:creationId xmlns:a16="http://schemas.microsoft.com/office/drawing/2014/main" id="{06110275-1951-567D-2243-499D6C3C7F1C}"/>
              </a:ext>
            </a:extLst>
          </p:cNvPr>
          <p:cNvSpPr>
            <a:spLocks noGrp="1" noChangeArrowheads="1"/>
          </p:cNvSpPr>
          <p:nvPr>
            <p:ph type="sldNum" sz="quarter" idx="1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Light" panose="020F03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Light" panose="020F03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Light" panose="020F03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Light" panose="020F03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Light" panose="020F03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Light" panose="020F03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Light" panose="020F03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Light" panose="020F03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Light" panose="020F0302020204030204" pitchFamily="34" charset="0"/>
              </a:defRPr>
            </a:lvl9pPr>
          </a:lstStyle>
          <a:p>
            <a:pPr>
              <a:lnSpc>
                <a:spcPct val="100000"/>
              </a:lnSpc>
              <a:spcBef>
                <a:spcPct val="0"/>
              </a:spcBef>
              <a:buFontTx/>
              <a:buNone/>
            </a:pPr>
            <a:fld id="{202E6D33-1E87-5F41-8DAD-CC7F339C9EF3}" type="slidenum">
              <a:rPr lang="en-US" altLang="en-US" sz="1200">
                <a:solidFill>
                  <a:srgbClr val="898989"/>
                </a:solidFill>
                <a:latin typeface="Tw Cen MT" panose="020B0602020104020603" pitchFamily="34" charset="77"/>
              </a:rPr>
              <a:pPr>
                <a:lnSpc>
                  <a:spcPct val="100000"/>
                </a:lnSpc>
                <a:spcBef>
                  <a:spcPct val="0"/>
                </a:spcBef>
                <a:buFontTx/>
                <a:buNone/>
              </a:pPr>
              <a:t>24</a:t>
            </a:fld>
            <a:endParaRPr lang="en-US" altLang="en-US" sz="1200" dirty="0">
              <a:solidFill>
                <a:srgbClr val="898989"/>
              </a:solidFill>
              <a:latin typeface="Tw Cen MT" panose="020B0602020104020603" pitchFamily="34" charset="77"/>
            </a:endParaRPr>
          </a:p>
        </p:txBody>
      </p:sp>
      <p:sp>
        <p:nvSpPr>
          <p:cNvPr id="33797" name="AutoShape 2" descr="Meltdown">
            <a:extLst>
              <a:ext uri="{FF2B5EF4-FFF2-40B4-BE49-F238E27FC236}">
                <a16:creationId xmlns:a16="http://schemas.microsoft.com/office/drawing/2014/main" id="{4C237852-3A21-324C-E734-9D69F0CB96E0}"/>
              </a:ext>
            </a:extLst>
          </p:cNvPr>
          <p:cNvSpPr>
            <a:spLocks noChangeAspect="1" noChangeArrowheads="1"/>
          </p:cNvSpPr>
          <p:nvPr/>
        </p:nvSpPr>
        <p:spPr bwMode="auto">
          <a:xfrm>
            <a:off x="5174972" y="327660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Light" panose="020F03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Light" panose="020F03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Light" panose="020F03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Light" panose="020F03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Light" panose="020F03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Light" panose="020F03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Light" panose="020F03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Light" panose="020F03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Light" panose="020F0302020204030204" pitchFamily="34" charset="0"/>
              </a:defRPr>
            </a:lvl9pPr>
          </a:lstStyle>
          <a:p>
            <a:pPr>
              <a:lnSpc>
                <a:spcPct val="100000"/>
              </a:lnSpc>
              <a:spcBef>
                <a:spcPct val="0"/>
              </a:spcBef>
              <a:buFontTx/>
              <a:buNone/>
            </a:pPr>
            <a:endParaRPr lang="en-US" altLang="en-US" sz="1800">
              <a:latin typeface="Calibri" panose="020F0502020204030204" pitchFamily="34" charset="0"/>
            </a:endParaRPr>
          </a:p>
        </p:txBody>
      </p:sp>
      <p:sp>
        <p:nvSpPr>
          <p:cNvPr id="4" name="TextBox 3">
            <a:extLst>
              <a:ext uri="{FF2B5EF4-FFF2-40B4-BE49-F238E27FC236}">
                <a16:creationId xmlns:a16="http://schemas.microsoft.com/office/drawing/2014/main" id="{D0232E3E-76A2-DB62-BA7B-7C40DCED20D3}"/>
              </a:ext>
            </a:extLst>
          </p:cNvPr>
          <p:cNvSpPr txBox="1"/>
          <p:nvPr/>
        </p:nvSpPr>
        <p:spPr>
          <a:xfrm>
            <a:off x="240739" y="3469759"/>
            <a:ext cx="1217000" cy="369332"/>
          </a:xfrm>
          <a:prstGeom prst="rect">
            <a:avLst/>
          </a:prstGeom>
          <a:noFill/>
        </p:spPr>
        <p:txBody>
          <a:bodyPr wrap="none" rtlCol="0">
            <a:spAutoFit/>
          </a:bodyPr>
          <a:lstStyle/>
          <a:p>
            <a:r>
              <a:rPr kumimoji="1" lang="en-US" altLang="ko-KR" dirty="0">
                <a:latin typeface="+mj-lt"/>
              </a:rPr>
              <a:t>0x6004000</a:t>
            </a:r>
            <a:endParaRPr kumimoji="1" lang="ko-KR" altLang="en-US" dirty="0" err="1">
              <a:latin typeface="+mj-lt"/>
            </a:endParaRPr>
          </a:p>
        </p:txBody>
      </p:sp>
      <p:sp>
        <p:nvSpPr>
          <p:cNvPr id="5" name="직사각형 4">
            <a:extLst>
              <a:ext uri="{FF2B5EF4-FFF2-40B4-BE49-F238E27FC236}">
                <a16:creationId xmlns:a16="http://schemas.microsoft.com/office/drawing/2014/main" id="{AF629F66-3F9B-E1E3-93EF-4F06AD11ADA2}"/>
              </a:ext>
            </a:extLst>
          </p:cNvPr>
          <p:cNvSpPr/>
          <p:nvPr/>
        </p:nvSpPr>
        <p:spPr>
          <a:xfrm>
            <a:off x="1457739" y="1543049"/>
            <a:ext cx="1397000" cy="4909403"/>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mj-lt"/>
            </a:endParaRPr>
          </a:p>
        </p:txBody>
      </p:sp>
      <p:sp>
        <p:nvSpPr>
          <p:cNvPr id="8" name="직사각형 7">
            <a:extLst>
              <a:ext uri="{FF2B5EF4-FFF2-40B4-BE49-F238E27FC236}">
                <a16:creationId xmlns:a16="http://schemas.microsoft.com/office/drawing/2014/main" id="{0D861ED7-7EC9-2187-4F09-484D8AB03CEA}"/>
              </a:ext>
            </a:extLst>
          </p:cNvPr>
          <p:cNvSpPr/>
          <p:nvPr/>
        </p:nvSpPr>
        <p:spPr>
          <a:xfrm>
            <a:off x="1457739" y="5118100"/>
            <a:ext cx="1397000" cy="101600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dirty="0">
                <a:solidFill>
                  <a:sysClr val="windowText" lastClr="000000"/>
                </a:solidFill>
                <a:latin typeface="+mj-lt"/>
              </a:rPr>
              <a:t>ROM</a:t>
            </a:r>
            <a:endParaRPr kumimoji="1" lang="ko-KR" altLang="en-US" dirty="0">
              <a:solidFill>
                <a:sysClr val="windowText" lastClr="000000"/>
              </a:solidFill>
              <a:latin typeface="+mj-lt"/>
            </a:endParaRPr>
          </a:p>
        </p:txBody>
      </p:sp>
      <p:sp>
        <p:nvSpPr>
          <p:cNvPr id="9" name="직사각형 8">
            <a:extLst>
              <a:ext uri="{FF2B5EF4-FFF2-40B4-BE49-F238E27FC236}">
                <a16:creationId xmlns:a16="http://schemas.microsoft.com/office/drawing/2014/main" id="{DF6E0D2A-C6A5-B589-D2F5-0D826D4DB1DC}"/>
              </a:ext>
            </a:extLst>
          </p:cNvPr>
          <p:cNvSpPr/>
          <p:nvPr/>
        </p:nvSpPr>
        <p:spPr>
          <a:xfrm>
            <a:off x="1457739" y="2768600"/>
            <a:ext cx="1397000" cy="101600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dirty="0" err="1">
                <a:solidFill>
                  <a:sysClr val="windowText" lastClr="000000"/>
                </a:solidFill>
                <a:latin typeface="+mj-lt"/>
              </a:rPr>
              <a:t>wgc_rom</a:t>
            </a:r>
            <a:endParaRPr kumimoji="1" lang="en-US" altLang="ko-KR" dirty="0">
              <a:solidFill>
                <a:sysClr val="windowText" lastClr="000000"/>
              </a:solidFill>
              <a:latin typeface="+mj-lt"/>
            </a:endParaRPr>
          </a:p>
        </p:txBody>
      </p:sp>
      <p:sp>
        <p:nvSpPr>
          <p:cNvPr id="10" name="TextBox 9">
            <a:extLst>
              <a:ext uri="{FF2B5EF4-FFF2-40B4-BE49-F238E27FC236}">
                <a16:creationId xmlns:a16="http://schemas.microsoft.com/office/drawing/2014/main" id="{889DF84A-F57A-5764-7B44-26E79CF77614}"/>
              </a:ext>
            </a:extLst>
          </p:cNvPr>
          <p:cNvSpPr txBox="1"/>
          <p:nvPr/>
        </p:nvSpPr>
        <p:spPr>
          <a:xfrm>
            <a:off x="25462" y="5763536"/>
            <a:ext cx="1449436" cy="369332"/>
          </a:xfrm>
          <a:prstGeom prst="rect">
            <a:avLst/>
          </a:prstGeom>
          <a:noFill/>
        </p:spPr>
        <p:txBody>
          <a:bodyPr wrap="none" rtlCol="0">
            <a:spAutoFit/>
          </a:bodyPr>
          <a:lstStyle/>
          <a:p>
            <a:r>
              <a:rPr kumimoji="1" lang="en-US" altLang="ko-KR" dirty="0">
                <a:latin typeface="+mj-lt"/>
              </a:rPr>
              <a:t>0x0001_0000</a:t>
            </a:r>
            <a:endParaRPr kumimoji="1" lang="ko-KR" altLang="en-US" dirty="0" err="1">
              <a:latin typeface="+mj-lt"/>
            </a:endParaRPr>
          </a:p>
        </p:txBody>
      </p:sp>
      <p:sp>
        <p:nvSpPr>
          <p:cNvPr id="12" name="TextBox 11">
            <a:extLst>
              <a:ext uri="{FF2B5EF4-FFF2-40B4-BE49-F238E27FC236}">
                <a16:creationId xmlns:a16="http://schemas.microsoft.com/office/drawing/2014/main" id="{7A707677-5288-8083-8C63-85997B7A14C2}"/>
              </a:ext>
            </a:extLst>
          </p:cNvPr>
          <p:cNvSpPr txBox="1"/>
          <p:nvPr/>
        </p:nvSpPr>
        <p:spPr>
          <a:xfrm>
            <a:off x="3788553" y="1365409"/>
            <a:ext cx="4949047" cy="1477328"/>
          </a:xfrm>
          <a:prstGeom prst="rect">
            <a:avLst/>
          </a:prstGeom>
          <a:noFill/>
        </p:spPr>
        <p:txBody>
          <a:bodyPr wrap="none" rtlCol="0">
            <a:spAutoFit/>
          </a:bodyPr>
          <a:lstStyle/>
          <a:p>
            <a:pPr algn="l"/>
            <a:r>
              <a:rPr kumimoji="1" lang="en-US" altLang="ko-KR" u="sng" dirty="0">
                <a:latin typeface="+mj-lt"/>
              </a:rPr>
              <a:t>Configuration:</a:t>
            </a:r>
          </a:p>
          <a:p>
            <a:pPr algn="l"/>
            <a:r>
              <a:rPr kumimoji="1" lang="en-US" altLang="ko-KR" dirty="0">
                <a:solidFill>
                  <a:srgbClr val="FF0000"/>
                </a:solidFill>
                <a:latin typeface="+mj-lt"/>
              </a:rPr>
              <a:t>m-mode (WID 7) </a:t>
            </a:r>
            <a:r>
              <a:rPr kumimoji="1" lang="en-US" altLang="ko-KR" dirty="0">
                <a:latin typeface="+mj-lt"/>
              </a:rPr>
              <a:t>can read </a:t>
            </a:r>
            <a:r>
              <a:rPr kumimoji="1" lang="en-US" altLang="ko-KR" dirty="0">
                <a:solidFill>
                  <a:schemeClr val="accent2"/>
                </a:solidFill>
                <a:latin typeface="+mj-lt"/>
              </a:rPr>
              <a:t>the entire ROM region.</a:t>
            </a:r>
          </a:p>
          <a:p>
            <a:pPr algn="l"/>
            <a:r>
              <a:rPr kumimoji="1" lang="en-US" altLang="ko-KR" dirty="0">
                <a:solidFill>
                  <a:schemeClr val="accent5"/>
                </a:solidFill>
                <a:latin typeface="+mj-lt"/>
              </a:rPr>
              <a:t>For RW without the permission, raise bus interrupt.</a:t>
            </a:r>
          </a:p>
          <a:p>
            <a:pPr algn="l"/>
            <a:r>
              <a:rPr kumimoji="1" lang="en-US" altLang="ko-KR" dirty="0">
                <a:solidFill>
                  <a:srgbClr val="00B050"/>
                </a:solidFill>
                <a:latin typeface="+mj-lt"/>
              </a:rPr>
              <a:t>NAPOT for addressing encoding</a:t>
            </a:r>
          </a:p>
          <a:p>
            <a:pPr algn="l"/>
            <a:endParaRPr kumimoji="1" lang="ko-KR" altLang="en-US" dirty="0" err="1">
              <a:latin typeface="+mj-lt"/>
            </a:endParaRPr>
          </a:p>
        </p:txBody>
      </p:sp>
      <p:sp>
        <p:nvSpPr>
          <p:cNvPr id="13" name="직사각형 12">
            <a:extLst>
              <a:ext uri="{FF2B5EF4-FFF2-40B4-BE49-F238E27FC236}">
                <a16:creationId xmlns:a16="http://schemas.microsoft.com/office/drawing/2014/main" id="{001116D4-3860-42FE-160D-063BFE37D379}"/>
              </a:ext>
            </a:extLst>
          </p:cNvPr>
          <p:cNvSpPr/>
          <p:nvPr/>
        </p:nvSpPr>
        <p:spPr>
          <a:xfrm>
            <a:off x="4597400" y="5902234"/>
            <a:ext cx="5600700" cy="36512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dirty="0">
                <a:solidFill>
                  <a:schemeClr val="accent2"/>
                </a:solidFill>
                <a:latin typeface="+mj-lt"/>
              </a:rPr>
              <a:t>0x5fff</a:t>
            </a:r>
          </a:p>
        </p:txBody>
      </p:sp>
      <p:sp>
        <p:nvSpPr>
          <p:cNvPr id="14" name="직사각형 13">
            <a:extLst>
              <a:ext uri="{FF2B5EF4-FFF2-40B4-BE49-F238E27FC236}">
                <a16:creationId xmlns:a16="http://schemas.microsoft.com/office/drawing/2014/main" id="{34D6F927-E2AE-40C9-EA78-81BE390C0B75}"/>
              </a:ext>
            </a:extLst>
          </p:cNvPr>
          <p:cNvSpPr/>
          <p:nvPr/>
        </p:nvSpPr>
        <p:spPr>
          <a:xfrm>
            <a:off x="4597400" y="5536863"/>
            <a:ext cx="5600700" cy="36512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dirty="0">
                <a:solidFill>
                  <a:srgbClr val="FF0000"/>
                </a:solidFill>
                <a:latin typeface="+mj-lt"/>
              </a:rPr>
              <a:t>0b10 00 00 00 00 00 00 00</a:t>
            </a:r>
          </a:p>
        </p:txBody>
      </p:sp>
      <p:sp>
        <p:nvSpPr>
          <p:cNvPr id="15" name="직사각형 14">
            <a:extLst>
              <a:ext uri="{FF2B5EF4-FFF2-40B4-BE49-F238E27FC236}">
                <a16:creationId xmlns:a16="http://schemas.microsoft.com/office/drawing/2014/main" id="{F9840B69-92C6-4CF5-B1FD-EBD4518E6B6A}"/>
              </a:ext>
            </a:extLst>
          </p:cNvPr>
          <p:cNvSpPr/>
          <p:nvPr/>
        </p:nvSpPr>
        <p:spPr>
          <a:xfrm>
            <a:off x="7277100" y="5171492"/>
            <a:ext cx="2921000" cy="36512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dirty="0">
                <a:solidFill>
                  <a:sysClr val="windowText" lastClr="000000"/>
                </a:solidFill>
                <a:latin typeface="+mj-lt"/>
              </a:rPr>
              <a:t>0xc02</a:t>
            </a:r>
          </a:p>
        </p:txBody>
      </p:sp>
      <p:sp>
        <p:nvSpPr>
          <p:cNvPr id="17" name="TextBox 16">
            <a:extLst>
              <a:ext uri="{FF2B5EF4-FFF2-40B4-BE49-F238E27FC236}">
                <a16:creationId xmlns:a16="http://schemas.microsoft.com/office/drawing/2014/main" id="{6DEC1D6D-821F-63E7-F928-D344511FD440}"/>
              </a:ext>
            </a:extLst>
          </p:cNvPr>
          <p:cNvSpPr txBox="1"/>
          <p:nvPr/>
        </p:nvSpPr>
        <p:spPr>
          <a:xfrm>
            <a:off x="10198100" y="5877014"/>
            <a:ext cx="904222" cy="369332"/>
          </a:xfrm>
          <a:prstGeom prst="rect">
            <a:avLst/>
          </a:prstGeom>
          <a:noFill/>
        </p:spPr>
        <p:txBody>
          <a:bodyPr wrap="none" rtlCol="0">
            <a:spAutoFit/>
          </a:bodyPr>
          <a:lstStyle/>
          <a:p>
            <a:pPr algn="l"/>
            <a:r>
              <a:rPr kumimoji="1" lang="en-US" altLang="ko-KR" dirty="0">
                <a:latin typeface="+mj-lt"/>
              </a:rPr>
              <a:t>address</a:t>
            </a:r>
            <a:endParaRPr kumimoji="1" lang="ko-KR" altLang="en-US" dirty="0" err="1">
              <a:latin typeface="+mj-lt"/>
            </a:endParaRPr>
          </a:p>
        </p:txBody>
      </p:sp>
      <p:sp>
        <p:nvSpPr>
          <p:cNvPr id="18" name="TextBox 17">
            <a:extLst>
              <a:ext uri="{FF2B5EF4-FFF2-40B4-BE49-F238E27FC236}">
                <a16:creationId xmlns:a16="http://schemas.microsoft.com/office/drawing/2014/main" id="{9D56C02E-02BA-AB17-2A54-196561AF3793}"/>
              </a:ext>
            </a:extLst>
          </p:cNvPr>
          <p:cNvSpPr txBox="1"/>
          <p:nvPr/>
        </p:nvSpPr>
        <p:spPr>
          <a:xfrm>
            <a:off x="10198100" y="5507559"/>
            <a:ext cx="771365" cy="369332"/>
          </a:xfrm>
          <a:prstGeom prst="rect">
            <a:avLst/>
          </a:prstGeom>
          <a:noFill/>
        </p:spPr>
        <p:txBody>
          <a:bodyPr wrap="none" rtlCol="0">
            <a:spAutoFit/>
          </a:bodyPr>
          <a:lstStyle/>
          <a:p>
            <a:pPr algn="l"/>
            <a:r>
              <a:rPr kumimoji="1" lang="en-US" altLang="ko-KR" dirty="0">
                <a:latin typeface="+mj-lt"/>
              </a:rPr>
              <a:t>perms</a:t>
            </a:r>
            <a:endParaRPr kumimoji="1" lang="ko-KR" altLang="en-US" dirty="0" err="1">
              <a:latin typeface="+mj-lt"/>
            </a:endParaRPr>
          </a:p>
        </p:txBody>
      </p:sp>
      <p:sp>
        <p:nvSpPr>
          <p:cNvPr id="19" name="TextBox 18">
            <a:extLst>
              <a:ext uri="{FF2B5EF4-FFF2-40B4-BE49-F238E27FC236}">
                <a16:creationId xmlns:a16="http://schemas.microsoft.com/office/drawing/2014/main" id="{175B23D9-945D-90BC-2866-8FA5292256E8}"/>
              </a:ext>
            </a:extLst>
          </p:cNvPr>
          <p:cNvSpPr txBox="1"/>
          <p:nvPr/>
        </p:nvSpPr>
        <p:spPr>
          <a:xfrm>
            <a:off x="10198100" y="5167285"/>
            <a:ext cx="452496" cy="369332"/>
          </a:xfrm>
          <a:prstGeom prst="rect">
            <a:avLst/>
          </a:prstGeom>
          <a:noFill/>
        </p:spPr>
        <p:txBody>
          <a:bodyPr wrap="none" rtlCol="0">
            <a:spAutoFit/>
          </a:bodyPr>
          <a:lstStyle/>
          <a:p>
            <a:pPr algn="l"/>
            <a:r>
              <a:rPr kumimoji="1" lang="en-US" altLang="ko-KR" dirty="0" err="1">
                <a:latin typeface="+mj-lt"/>
              </a:rPr>
              <a:t>cfg</a:t>
            </a:r>
            <a:endParaRPr kumimoji="1" lang="ko-KR" altLang="en-US" dirty="0" err="1">
              <a:latin typeface="+mj-lt"/>
            </a:endParaRPr>
          </a:p>
        </p:txBody>
      </p:sp>
      <p:sp>
        <p:nvSpPr>
          <p:cNvPr id="20" name="TextBox 19">
            <a:extLst>
              <a:ext uri="{FF2B5EF4-FFF2-40B4-BE49-F238E27FC236}">
                <a16:creationId xmlns:a16="http://schemas.microsoft.com/office/drawing/2014/main" id="{5599B9EC-3C8C-27E7-3FB4-BCB37FF7792D}"/>
              </a:ext>
            </a:extLst>
          </p:cNvPr>
          <p:cNvSpPr txBox="1"/>
          <p:nvPr/>
        </p:nvSpPr>
        <p:spPr>
          <a:xfrm>
            <a:off x="4140200" y="5943600"/>
            <a:ext cx="514885" cy="369332"/>
          </a:xfrm>
          <a:prstGeom prst="rect">
            <a:avLst/>
          </a:prstGeom>
          <a:noFill/>
        </p:spPr>
        <p:txBody>
          <a:bodyPr wrap="none" rtlCol="0">
            <a:spAutoFit/>
          </a:bodyPr>
          <a:lstStyle/>
          <a:p>
            <a:pPr algn="l"/>
            <a:r>
              <a:rPr kumimoji="1" lang="en-US" altLang="ko-KR" dirty="0">
                <a:latin typeface="+mj-lt"/>
              </a:rPr>
              <a:t>0x0</a:t>
            </a:r>
            <a:endParaRPr kumimoji="1" lang="ko-KR" altLang="en-US" dirty="0" err="1">
              <a:latin typeface="+mj-lt"/>
            </a:endParaRPr>
          </a:p>
        </p:txBody>
      </p:sp>
      <p:sp>
        <p:nvSpPr>
          <p:cNvPr id="22" name="TextBox 21">
            <a:extLst>
              <a:ext uri="{FF2B5EF4-FFF2-40B4-BE49-F238E27FC236}">
                <a16:creationId xmlns:a16="http://schemas.microsoft.com/office/drawing/2014/main" id="{78420C12-C87D-C0A4-5D11-1552A6D2E746}"/>
              </a:ext>
            </a:extLst>
          </p:cNvPr>
          <p:cNvSpPr txBox="1"/>
          <p:nvPr/>
        </p:nvSpPr>
        <p:spPr>
          <a:xfrm>
            <a:off x="4124058" y="5574694"/>
            <a:ext cx="514885" cy="369332"/>
          </a:xfrm>
          <a:prstGeom prst="rect">
            <a:avLst/>
          </a:prstGeom>
          <a:noFill/>
        </p:spPr>
        <p:txBody>
          <a:bodyPr wrap="none" rtlCol="0">
            <a:spAutoFit/>
          </a:bodyPr>
          <a:lstStyle/>
          <a:p>
            <a:pPr algn="l"/>
            <a:r>
              <a:rPr kumimoji="1" lang="en-US" altLang="ko-KR" dirty="0">
                <a:latin typeface="+mj-lt"/>
              </a:rPr>
              <a:t>0x8</a:t>
            </a:r>
            <a:endParaRPr kumimoji="1" lang="ko-KR" altLang="en-US" dirty="0" err="1">
              <a:latin typeface="+mj-lt"/>
            </a:endParaRPr>
          </a:p>
        </p:txBody>
      </p:sp>
      <p:sp>
        <p:nvSpPr>
          <p:cNvPr id="23" name="TextBox 22">
            <a:extLst>
              <a:ext uri="{FF2B5EF4-FFF2-40B4-BE49-F238E27FC236}">
                <a16:creationId xmlns:a16="http://schemas.microsoft.com/office/drawing/2014/main" id="{BDB11EF1-5E71-A6AE-542B-AEBB0022F1CD}"/>
              </a:ext>
            </a:extLst>
          </p:cNvPr>
          <p:cNvSpPr txBox="1"/>
          <p:nvPr/>
        </p:nvSpPr>
        <p:spPr>
          <a:xfrm>
            <a:off x="6642279" y="5137139"/>
            <a:ext cx="631904" cy="369332"/>
          </a:xfrm>
          <a:prstGeom prst="rect">
            <a:avLst/>
          </a:prstGeom>
          <a:noFill/>
        </p:spPr>
        <p:txBody>
          <a:bodyPr wrap="none" rtlCol="0">
            <a:spAutoFit/>
          </a:bodyPr>
          <a:lstStyle/>
          <a:p>
            <a:pPr algn="l"/>
            <a:r>
              <a:rPr kumimoji="1" lang="en-US" altLang="ko-KR" dirty="0">
                <a:latin typeface="+mj-lt"/>
              </a:rPr>
              <a:t>0x10</a:t>
            </a:r>
            <a:endParaRPr kumimoji="1" lang="ko-KR" altLang="en-US" dirty="0" err="1">
              <a:latin typeface="+mj-lt"/>
            </a:endParaRPr>
          </a:p>
        </p:txBody>
      </p:sp>
      <p:sp>
        <p:nvSpPr>
          <p:cNvPr id="24" name="직사각형 23">
            <a:extLst>
              <a:ext uri="{FF2B5EF4-FFF2-40B4-BE49-F238E27FC236}">
                <a16:creationId xmlns:a16="http://schemas.microsoft.com/office/drawing/2014/main" id="{643ECA25-8C94-65CA-7116-86965A2DD048}"/>
              </a:ext>
            </a:extLst>
          </p:cNvPr>
          <p:cNvSpPr/>
          <p:nvPr/>
        </p:nvSpPr>
        <p:spPr>
          <a:xfrm>
            <a:off x="7778472" y="3216275"/>
            <a:ext cx="399006" cy="36512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dirty="0">
                <a:solidFill>
                  <a:sysClr val="windowText" lastClr="000000"/>
                </a:solidFill>
                <a:latin typeface="+mj-lt"/>
              </a:rPr>
              <a:t>0</a:t>
            </a:r>
          </a:p>
        </p:txBody>
      </p:sp>
      <p:sp>
        <p:nvSpPr>
          <p:cNvPr id="25" name="직사각형 24">
            <a:extLst>
              <a:ext uri="{FF2B5EF4-FFF2-40B4-BE49-F238E27FC236}">
                <a16:creationId xmlns:a16="http://schemas.microsoft.com/office/drawing/2014/main" id="{9EB4B54A-6DE2-0CB1-E2DD-19C6A836E927}"/>
              </a:ext>
            </a:extLst>
          </p:cNvPr>
          <p:cNvSpPr/>
          <p:nvPr/>
        </p:nvSpPr>
        <p:spPr>
          <a:xfrm>
            <a:off x="9480171" y="3216275"/>
            <a:ext cx="739715" cy="36512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dirty="0">
                <a:solidFill>
                  <a:srgbClr val="00B050"/>
                </a:solidFill>
                <a:latin typeface="+mj-lt"/>
              </a:rPr>
              <a:t>2</a:t>
            </a:r>
          </a:p>
        </p:txBody>
      </p:sp>
      <p:sp>
        <p:nvSpPr>
          <p:cNvPr id="26" name="TextBox 25">
            <a:extLst>
              <a:ext uri="{FF2B5EF4-FFF2-40B4-BE49-F238E27FC236}">
                <a16:creationId xmlns:a16="http://schemas.microsoft.com/office/drawing/2014/main" id="{304C67F0-C5C2-4E0A-F5DC-B6EACF568647}"/>
              </a:ext>
            </a:extLst>
          </p:cNvPr>
          <p:cNvSpPr txBox="1"/>
          <p:nvPr/>
        </p:nvSpPr>
        <p:spPr>
          <a:xfrm>
            <a:off x="9937472" y="2908564"/>
            <a:ext cx="301686" cy="369332"/>
          </a:xfrm>
          <a:prstGeom prst="rect">
            <a:avLst/>
          </a:prstGeom>
          <a:noFill/>
        </p:spPr>
        <p:txBody>
          <a:bodyPr wrap="none" rtlCol="0">
            <a:spAutoFit/>
          </a:bodyPr>
          <a:lstStyle/>
          <a:p>
            <a:pPr algn="l"/>
            <a:r>
              <a:rPr kumimoji="1" lang="en-US" altLang="ko-KR" dirty="0">
                <a:latin typeface="+mj-lt"/>
              </a:rPr>
              <a:t>0</a:t>
            </a:r>
            <a:endParaRPr kumimoji="1" lang="ko-KR" altLang="en-US" dirty="0" err="1">
              <a:latin typeface="+mj-lt"/>
            </a:endParaRPr>
          </a:p>
        </p:txBody>
      </p:sp>
      <p:sp>
        <p:nvSpPr>
          <p:cNvPr id="27" name="TextBox 26">
            <a:extLst>
              <a:ext uri="{FF2B5EF4-FFF2-40B4-BE49-F238E27FC236}">
                <a16:creationId xmlns:a16="http://schemas.microsoft.com/office/drawing/2014/main" id="{A8A8141A-1215-FC27-18C6-35485358E703}"/>
              </a:ext>
            </a:extLst>
          </p:cNvPr>
          <p:cNvSpPr txBox="1"/>
          <p:nvPr/>
        </p:nvSpPr>
        <p:spPr>
          <a:xfrm>
            <a:off x="9492972" y="2908564"/>
            <a:ext cx="301686" cy="369332"/>
          </a:xfrm>
          <a:prstGeom prst="rect">
            <a:avLst/>
          </a:prstGeom>
          <a:noFill/>
        </p:spPr>
        <p:txBody>
          <a:bodyPr wrap="none" rtlCol="0">
            <a:spAutoFit/>
          </a:bodyPr>
          <a:lstStyle/>
          <a:p>
            <a:pPr algn="l"/>
            <a:r>
              <a:rPr kumimoji="1" lang="en-US" altLang="ko-KR" dirty="0">
                <a:latin typeface="+mj-lt"/>
              </a:rPr>
              <a:t>1</a:t>
            </a:r>
            <a:endParaRPr kumimoji="1" lang="ko-KR" altLang="en-US" dirty="0" err="1">
              <a:latin typeface="+mj-lt"/>
            </a:endParaRPr>
          </a:p>
        </p:txBody>
      </p:sp>
      <p:sp>
        <p:nvSpPr>
          <p:cNvPr id="28" name="직사각형 27">
            <a:extLst>
              <a:ext uri="{FF2B5EF4-FFF2-40B4-BE49-F238E27FC236}">
                <a16:creationId xmlns:a16="http://schemas.microsoft.com/office/drawing/2014/main" id="{1C2BF641-2D42-332A-F785-77D03018927C}"/>
              </a:ext>
            </a:extLst>
          </p:cNvPr>
          <p:cNvSpPr/>
          <p:nvPr/>
        </p:nvSpPr>
        <p:spPr>
          <a:xfrm>
            <a:off x="8177478" y="3216275"/>
            <a:ext cx="1302693" cy="36512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dirty="0">
                <a:solidFill>
                  <a:sysClr val="windowText" lastClr="000000"/>
                </a:solidFill>
                <a:latin typeface="+mj-lt"/>
              </a:rPr>
              <a:t>0</a:t>
            </a:r>
          </a:p>
        </p:txBody>
      </p:sp>
      <p:sp>
        <p:nvSpPr>
          <p:cNvPr id="29" name="직사각형 28">
            <a:extLst>
              <a:ext uri="{FF2B5EF4-FFF2-40B4-BE49-F238E27FC236}">
                <a16:creationId xmlns:a16="http://schemas.microsoft.com/office/drawing/2014/main" id="{C2B6944A-749F-1570-45A0-36BB496D593F}"/>
              </a:ext>
            </a:extLst>
          </p:cNvPr>
          <p:cNvSpPr/>
          <p:nvPr/>
        </p:nvSpPr>
        <p:spPr>
          <a:xfrm>
            <a:off x="7385355" y="3216275"/>
            <a:ext cx="399006" cy="36512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dirty="0">
                <a:solidFill>
                  <a:sysClr val="windowText" lastClr="000000"/>
                </a:solidFill>
                <a:latin typeface="+mj-lt"/>
              </a:rPr>
              <a:t>0</a:t>
            </a:r>
          </a:p>
        </p:txBody>
      </p:sp>
      <p:sp>
        <p:nvSpPr>
          <p:cNvPr id="30" name="직사각형 29">
            <a:extLst>
              <a:ext uri="{FF2B5EF4-FFF2-40B4-BE49-F238E27FC236}">
                <a16:creationId xmlns:a16="http://schemas.microsoft.com/office/drawing/2014/main" id="{D931D364-ECA0-A575-91E1-B8ACBDED10C6}"/>
              </a:ext>
            </a:extLst>
          </p:cNvPr>
          <p:cNvSpPr/>
          <p:nvPr/>
        </p:nvSpPr>
        <p:spPr>
          <a:xfrm>
            <a:off x="6986349" y="3216275"/>
            <a:ext cx="399006" cy="36512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dirty="0">
                <a:solidFill>
                  <a:schemeClr val="accent5"/>
                </a:solidFill>
                <a:latin typeface="+mj-lt"/>
              </a:rPr>
              <a:t>1</a:t>
            </a:r>
          </a:p>
        </p:txBody>
      </p:sp>
      <p:sp>
        <p:nvSpPr>
          <p:cNvPr id="31" name="직사각형 30">
            <a:extLst>
              <a:ext uri="{FF2B5EF4-FFF2-40B4-BE49-F238E27FC236}">
                <a16:creationId xmlns:a16="http://schemas.microsoft.com/office/drawing/2014/main" id="{BEF913A0-00AD-AA39-A1E6-0271FDB67821}"/>
              </a:ext>
            </a:extLst>
          </p:cNvPr>
          <p:cNvSpPr/>
          <p:nvPr/>
        </p:nvSpPr>
        <p:spPr>
          <a:xfrm>
            <a:off x="6580532" y="3216275"/>
            <a:ext cx="399006" cy="36512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dirty="0">
                <a:solidFill>
                  <a:schemeClr val="accent5"/>
                </a:solidFill>
                <a:latin typeface="+mj-lt"/>
              </a:rPr>
              <a:t>1</a:t>
            </a:r>
          </a:p>
        </p:txBody>
      </p:sp>
      <p:sp>
        <p:nvSpPr>
          <p:cNvPr id="32" name="직사각형 31">
            <a:extLst>
              <a:ext uri="{FF2B5EF4-FFF2-40B4-BE49-F238E27FC236}">
                <a16:creationId xmlns:a16="http://schemas.microsoft.com/office/drawing/2014/main" id="{DBA5CA3B-55B5-2BAD-4B4E-31867A7A03E5}"/>
              </a:ext>
            </a:extLst>
          </p:cNvPr>
          <p:cNvSpPr/>
          <p:nvPr/>
        </p:nvSpPr>
        <p:spPr>
          <a:xfrm>
            <a:off x="4801366" y="3216275"/>
            <a:ext cx="399006" cy="36512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dirty="0">
                <a:solidFill>
                  <a:sysClr val="windowText" lastClr="000000"/>
                </a:solidFill>
                <a:latin typeface="+mj-lt"/>
              </a:rPr>
              <a:t>0</a:t>
            </a:r>
          </a:p>
        </p:txBody>
      </p:sp>
      <p:sp>
        <p:nvSpPr>
          <p:cNvPr id="33" name="직사각형 32">
            <a:extLst>
              <a:ext uri="{FF2B5EF4-FFF2-40B4-BE49-F238E27FC236}">
                <a16:creationId xmlns:a16="http://schemas.microsoft.com/office/drawing/2014/main" id="{F1857B65-B606-7642-C696-6179FB09094B}"/>
              </a:ext>
            </a:extLst>
          </p:cNvPr>
          <p:cNvSpPr/>
          <p:nvPr/>
        </p:nvSpPr>
        <p:spPr>
          <a:xfrm>
            <a:off x="5194483" y="3216275"/>
            <a:ext cx="1379238" cy="36512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ko-KR" dirty="0">
              <a:solidFill>
                <a:sysClr val="windowText" lastClr="000000"/>
              </a:solidFill>
              <a:latin typeface="+mj-lt"/>
            </a:endParaRPr>
          </a:p>
        </p:txBody>
      </p:sp>
      <p:sp>
        <p:nvSpPr>
          <p:cNvPr id="34" name="TextBox 33">
            <a:extLst>
              <a:ext uri="{FF2B5EF4-FFF2-40B4-BE49-F238E27FC236}">
                <a16:creationId xmlns:a16="http://schemas.microsoft.com/office/drawing/2014/main" id="{E82BC2ED-2754-6206-41FC-D157604AB11E}"/>
              </a:ext>
            </a:extLst>
          </p:cNvPr>
          <p:cNvSpPr txBox="1"/>
          <p:nvPr/>
        </p:nvSpPr>
        <p:spPr>
          <a:xfrm>
            <a:off x="9181944" y="2908564"/>
            <a:ext cx="301686" cy="369332"/>
          </a:xfrm>
          <a:prstGeom prst="rect">
            <a:avLst/>
          </a:prstGeom>
          <a:noFill/>
        </p:spPr>
        <p:txBody>
          <a:bodyPr wrap="none" rtlCol="0">
            <a:spAutoFit/>
          </a:bodyPr>
          <a:lstStyle/>
          <a:p>
            <a:pPr algn="l"/>
            <a:r>
              <a:rPr kumimoji="1" lang="en-US" altLang="ko-KR" dirty="0">
                <a:latin typeface="+mj-lt"/>
              </a:rPr>
              <a:t>2</a:t>
            </a:r>
            <a:endParaRPr kumimoji="1" lang="ko-KR" altLang="en-US" dirty="0" err="1">
              <a:latin typeface="+mj-lt"/>
            </a:endParaRPr>
          </a:p>
        </p:txBody>
      </p:sp>
      <p:sp>
        <p:nvSpPr>
          <p:cNvPr id="35" name="TextBox 34">
            <a:extLst>
              <a:ext uri="{FF2B5EF4-FFF2-40B4-BE49-F238E27FC236}">
                <a16:creationId xmlns:a16="http://schemas.microsoft.com/office/drawing/2014/main" id="{F8CB8F8A-C0D7-8C7F-65AF-F2C611A2C97B}"/>
              </a:ext>
            </a:extLst>
          </p:cNvPr>
          <p:cNvSpPr txBox="1"/>
          <p:nvPr/>
        </p:nvSpPr>
        <p:spPr>
          <a:xfrm>
            <a:off x="7843720" y="2908564"/>
            <a:ext cx="301686" cy="369332"/>
          </a:xfrm>
          <a:prstGeom prst="rect">
            <a:avLst/>
          </a:prstGeom>
          <a:noFill/>
        </p:spPr>
        <p:txBody>
          <a:bodyPr wrap="none" rtlCol="0">
            <a:spAutoFit/>
          </a:bodyPr>
          <a:lstStyle/>
          <a:p>
            <a:pPr algn="l"/>
            <a:r>
              <a:rPr kumimoji="1" lang="en-US" altLang="ko-KR" dirty="0">
                <a:latin typeface="+mj-lt"/>
              </a:rPr>
              <a:t>8</a:t>
            </a:r>
            <a:endParaRPr kumimoji="1" lang="ko-KR" altLang="en-US" dirty="0" err="1">
              <a:latin typeface="+mj-lt"/>
            </a:endParaRPr>
          </a:p>
        </p:txBody>
      </p:sp>
      <p:sp>
        <p:nvSpPr>
          <p:cNvPr id="36" name="TextBox 35">
            <a:extLst>
              <a:ext uri="{FF2B5EF4-FFF2-40B4-BE49-F238E27FC236}">
                <a16:creationId xmlns:a16="http://schemas.microsoft.com/office/drawing/2014/main" id="{D658F80F-4518-905A-C418-8524A1FACACA}"/>
              </a:ext>
            </a:extLst>
          </p:cNvPr>
          <p:cNvSpPr txBox="1"/>
          <p:nvPr/>
        </p:nvSpPr>
        <p:spPr>
          <a:xfrm>
            <a:off x="7462720" y="2908564"/>
            <a:ext cx="301686" cy="369332"/>
          </a:xfrm>
          <a:prstGeom prst="rect">
            <a:avLst/>
          </a:prstGeom>
          <a:noFill/>
        </p:spPr>
        <p:txBody>
          <a:bodyPr wrap="none" rtlCol="0">
            <a:spAutoFit/>
          </a:bodyPr>
          <a:lstStyle/>
          <a:p>
            <a:pPr algn="l"/>
            <a:r>
              <a:rPr kumimoji="1" lang="en-US" altLang="ko-KR" dirty="0">
                <a:latin typeface="+mj-lt"/>
              </a:rPr>
              <a:t>9</a:t>
            </a:r>
            <a:endParaRPr kumimoji="1" lang="ko-KR" altLang="en-US" dirty="0" err="1">
              <a:latin typeface="+mj-lt"/>
            </a:endParaRPr>
          </a:p>
        </p:txBody>
      </p:sp>
      <p:sp>
        <p:nvSpPr>
          <p:cNvPr id="37" name="TextBox 36">
            <a:extLst>
              <a:ext uri="{FF2B5EF4-FFF2-40B4-BE49-F238E27FC236}">
                <a16:creationId xmlns:a16="http://schemas.microsoft.com/office/drawing/2014/main" id="{39D6B4D1-FEEC-93CB-589A-67F932879F82}"/>
              </a:ext>
            </a:extLst>
          </p:cNvPr>
          <p:cNvSpPr txBox="1"/>
          <p:nvPr/>
        </p:nvSpPr>
        <p:spPr>
          <a:xfrm>
            <a:off x="6975449" y="2908564"/>
            <a:ext cx="418704" cy="369332"/>
          </a:xfrm>
          <a:prstGeom prst="rect">
            <a:avLst/>
          </a:prstGeom>
          <a:noFill/>
        </p:spPr>
        <p:txBody>
          <a:bodyPr wrap="none" rtlCol="0">
            <a:spAutoFit/>
          </a:bodyPr>
          <a:lstStyle/>
          <a:p>
            <a:pPr algn="l"/>
            <a:r>
              <a:rPr kumimoji="1" lang="en-US" altLang="ko-KR" dirty="0">
                <a:latin typeface="+mj-lt"/>
              </a:rPr>
              <a:t>10</a:t>
            </a:r>
            <a:endParaRPr kumimoji="1" lang="ko-KR" altLang="en-US" dirty="0" err="1">
              <a:latin typeface="+mj-lt"/>
            </a:endParaRPr>
          </a:p>
        </p:txBody>
      </p:sp>
      <p:sp>
        <p:nvSpPr>
          <p:cNvPr id="38" name="TextBox 37">
            <a:extLst>
              <a:ext uri="{FF2B5EF4-FFF2-40B4-BE49-F238E27FC236}">
                <a16:creationId xmlns:a16="http://schemas.microsoft.com/office/drawing/2014/main" id="{F2855BA4-E77D-98AD-4C2D-926750DC057F}"/>
              </a:ext>
            </a:extLst>
          </p:cNvPr>
          <p:cNvSpPr txBox="1"/>
          <p:nvPr/>
        </p:nvSpPr>
        <p:spPr>
          <a:xfrm>
            <a:off x="6570580" y="2908564"/>
            <a:ext cx="418704" cy="369332"/>
          </a:xfrm>
          <a:prstGeom prst="rect">
            <a:avLst/>
          </a:prstGeom>
          <a:noFill/>
        </p:spPr>
        <p:txBody>
          <a:bodyPr wrap="none" rtlCol="0">
            <a:spAutoFit/>
          </a:bodyPr>
          <a:lstStyle/>
          <a:p>
            <a:pPr algn="l"/>
            <a:r>
              <a:rPr kumimoji="1" lang="en-US" altLang="ko-KR" dirty="0">
                <a:latin typeface="+mj-lt"/>
              </a:rPr>
              <a:t>11</a:t>
            </a:r>
            <a:endParaRPr kumimoji="1" lang="ko-KR" altLang="en-US" dirty="0" err="1">
              <a:latin typeface="+mj-lt"/>
            </a:endParaRPr>
          </a:p>
        </p:txBody>
      </p:sp>
      <p:sp>
        <p:nvSpPr>
          <p:cNvPr id="40" name="TextBox 39">
            <a:extLst>
              <a:ext uri="{FF2B5EF4-FFF2-40B4-BE49-F238E27FC236}">
                <a16:creationId xmlns:a16="http://schemas.microsoft.com/office/drawing/2014/main" id="{C649707B-0251-08E5-3CD1-312EE9AD1B48}"/>
              </a:ext>
            </a:extLst>
          </p:cNvPr>
          <p:cNvSpPr txBox="1"/>
          <p:nvPr/>
        </p:nvSpPr>
        <p:spPr>
          <a:xfrm>
            <a:off x="8171489" y="2908564"/>
            <a:ext cx="301686" cy="369332"/>
          </a:xfrm>
          <a:prstGeom prst="rect">
            <a:avLst/>
          </a:prstGeom>
          <a:noFill/>
        </p:spPr>
        <p:txBody>
          <a:bodyPr wrap="none" rtlCol="0">
            <a:spAutoFit/>
          </a:bodyPr>
          <a:lstStyle/>
          <a:p>
            <a:pPr algn="l"/>
            <a:r>
              <a:rPr kumimoji="1" lang="en-US" altLang="ko-KR" dirty="0">
                <a:latin typeface="+mj-lt"/>
              </a:rPr>
              <a:t>7</a:t>
            </a:r>
            <a:endParaRPr kumimoji="1" lang="ko-KR" altLang="en-US" dirty="0" err="1">
              <a:latin typeface="+mj-lt"/>
            </a:endParaRPr>
          </a:p>
        </p:txBody>
      </p:sp>
      <p:sp>
        <p:nvSpPr>
          <p:cNvPr id="41" name="TextBox 40">
            <a:extLst>
              <a:ext uri="{FF2B5EF4-FFF2-40B4-BE49-F238E27FC236}">
                <a16:creationId xmlns:a16="http://schemas.microsoft.com/office/drawing/2014/main" id="{1CD3223A-D42C-41AE-586D-66B23302B935}"/>
              </a:ext>
            </a:extLst>
          </p:cNvPr>
          <p:cNvSpPr txBox="1"/>
          <p:nvPr/>
        </p:nvSpPr>
        <p:spPr>
          <a:xfrm>
            <a:off x="4801612" y="2908564"/>
            <a:ext cx="418704" cy="369332"/>
          </a:xfrm>
          <a:prstGeom prst="rect">
            <a:avLst/>
          </a:prstGeom>
          <a:noFill/>
        </p:spPr>
        <p:txBody>
          <a:bodyPr wrap="none" rtlCol="0">
            <a:spAutoFit/>
          </a:bodyPr>
          <a:lstStyle/>
          <a:p>
            <a:pPr algn="l"/>
            <a:r>
              <a:rPr kumimoji="1" lang="en-US" altLang="ko-KR" dirty="0">
                <a:latin typeface="+mj-lt"/>
              </a:rPr>
              <a:t>31</a:t>
            </a:r>
            <a:endParaRPr kumimoji="1" lang="ko-KR" altLang="en-US" dirty="0" err="1">
              <a:latin typeface="+mj-lt"/>
            </a:endParaRPr>
          </a:p>
        </p:txBody>
      </p:sp>
      <p:sp>
        <p:nvSpPr>
          <p:cNvPr id="42" name="TextBox 41">
            <a:extLst>
              <a:ext uri="{FF2B5EF4-FFF2-40B4-BE49-F238E27FC236}">
                <a16:creationId xmlns:a16="http://schemas.microsoft.com/office/drawing/2014/main" id="{A51BFEC4-A59D-D2E2-522A-D3E1BAC2E68A}"/>
              </a:ext>
            </a:extLst>
          </p:cNvPr>
          <p:cNvSpPr txBox="1"/>
          <p:nvPr/>
        </p:nvSpPr>
        <p:spPr>
          <a:xfrm>
            <a:off x="9670772" y="3568700"/>
            <a:ext cx="314510" cy="369332"/>
          </a:xfrm>
          <a:prstGeom prst="rect">
            <a:avLst/>
          </a:prstGeom>
          <a:noFill/>
        </p:spPr>
        <p:txBody>
          <a:bodyPr wrap="none" rtlCol="0">
            <a:spAutoFit/>
          </a:bodyPr>
          <a:lstStyle/>
          <a:p>
            <a:pPr algn="l"/>
            <a:r>
              <a:rPr kumimoji="1" lang="en-US" altLang="ko-KR" dirty="0">
                <a:solidFill>
                  <a:srgbClr val="00B050"/>
                </a:solidFill>
                <a:latin typeface="+mj-lt"/>
              </a:rPr>
              <a:t>A</a:t>
            </a:r>
            <a:endParaRPr kumimoji="1" lang="ko-KR" altLang="en-US" dirty="0" err="1">
              <a:solidFill>
                <a:srgbClr val="00B050"/>
              </a:solidFill>
              <a:latin typeface="+mj-lt"/>
            </a:endParaRPr>
          </a:p>
        </p:txBody>
      </p:sp>
      <p:sp>
        <p:nvSpPr>
          <p:cNvPr id="43" name="TextBox 42">
            <a:extLst>
              <a:ext uri="{FF2B5EF4-FFF2-40B4-BE49-F238E27FC236}">
                <a16:creationId xmlns:a16="http://schemas.microsoft.com/office/drawing/2014/main" id="{2F0FA5EA-BF2C-C3D1-044F-C57113BB3703}"/>
              </a:ext>
            </a:extLst>
          </p:cNvPr>
          <p:cNvSpPr txBox="1"/>
          <p:nvPr/>
        </p:nvSpPr>
        <p:spPr>
          <a:xfrm>
            <a:off x="7753072" y="3568700"/>
            <a:ext cx="420308" cy="369332"/>
          </a:xfrm>
          <a:prstGeom prst="rect">
            <a:avLst/>
          </a:prstGeom>
          <a:noFill/>
        </p:spPr>
        <p:txBody>
          <a:bodyPr wrap="none" rtlCol="0">
            <a:spAutoFit/>
          </a:bodyPr>
          <a:lstStyle/>
          <a:p>
            <a:pPr algn="l"/>
            <a:r>
              <a:rPr kumimoji="1" lang="en-US" altLang="ko-KR" dirty="0">
                <a:latin typeface="+mj-lt"/>
              </a:rPr>
              <a:t>ER</a:t>
            </a:r>
            <a:endParaRPr kumimoji="1" lang="ko-KR" altLang="en-US" dirty="0" err="1">
              <a:latin typeface="+mj-lt"/>
            </a:endParaRPr>
          </a:p>
        </p:txBody>
      </p:sp>
      <p:sp>
        <p:nvSpPr>
          <p:cNvPr id="44" name="TextBox 43">
            <a:extLst>
              <a:ext uri="{FF2B5EF4-FFF2-40B4-BE49-F238E27FC236}">
                <a16:creationId xmlns:a16="http://schemas.microsoft.com/office/drawing/2014/main" id="{90AD56B9-BE52-A023-AFF6-D209CC379300}"/>
              </a:ext>
            </a:extLst>
          </p:cNvPr>
          <p:cNvSpPr txBox="1"/>
          <p:nvPr/>
        </p:nvSpPr>
        <p:spPr>
          <a:xfrm>
            <a:off x="7308572" y="3568700"/>
            <a:ext cx="500458" cy="369332"/>
          </a:xfrm>
          <a:prstGeom prst="rect">
            <a:avLst/>
          </a:prstGeom>
          <a:noFill/>
        </p:spPr>
        <p:txBody>
          <a:bodyPr wrap="none" rtlCol="0">
            <a:spAutoFit/>
          </a:bodyPr>
          <a:lstStyle/>
          <a:p>
            <a:pPr algn="l"/>
            <a:r>
              <a:rPr kumimoji="1" lang="en-US" altLang="ko-KR" dirty="0">
                <a:latin typeface="+mj-lt"/>
              </a:rPr>
              <a:t>EW</a:t>
            </a:r>
            <a:endParaRPr kumimoji="1" lang="ko-KR" altLang="en-US" dirty="0" err="1">
              <a:latin typeface="+mj-lt"/>
            </a:endParaRPr>
          </a:p>
        </p:txBody>
      </p:sp>
      <p:sp>
        <p:nvSpPr>
          <p:cNvPr id="45" name="TextBox 44">
            <a:extLst>
              <a:ext uri="{FF2B5EF4-FFF2-40B4-BE49-F238E27FC236}">
                <a16:creationId xmlns:a16="http://schemas.microsoft.com/office/drawing/2014/main" id="{25757917-2317-2E99-79F6-0EA57BF825CF}"/>
              </a:ext>
            </a:extLst>
          </p:cNvPr>
          <p:cNvSpPr txBox="1"/>
          <p:nvPr/>
        </p:nvSpPr>
        <p:spPr>
          <a:xfrm>
            <a:off x="7003772" y="3568700"/>
            <a:ext cx="364202" cy="369332"/>
          </a:xfrm>
          <a:prstGeom prst="rect">
            <a:avLst/>
          </a:prstGeom>
          <a:noFill/>
        </p:spPr>
        <p:txBody>
          <a:bodyPr wrap="none" rtlCol="0">
            <a:spAutoFit/>
          </a:bodyPr>
          <a:lstStyle/>
          <a:p>
            <a:pPr algn="l"/>
            <a:r>
              <a:rPr kumimoji="1" lang="en-US" altLang="ko-KR" dirty="0">
                <a:solidFill>
                  <a:schemeClr val="accent5"/>
                </a:solidFill>
                <a:latin typeface="+mj-lt"/>
              </a:rPr>
              <a:t>IR</a:t>
            </a:r>
            <a:endParaRPr kumimoji="1" lang="ko-KR" altLang="en-US" dirty="0" err="1">
              <a:solidFill>
                <a:schemeClr val="accent5"/>
              </a:solidFill>
              <a:latin typeface="+mj-lt"/>
            </a:endParaRPr>
          </a:p>
        </p:txBody>
      </p:sp>
      <p:sp>
        <p:nvSpPr>
          <p:cNvPr id="46" name="TextBox 45">
            <a:extLst>
              <a:ext uri="{FF2B5EF4-FFF2-40B4-BE49-F238E27FC236}">
                <a16:creationId xmlns:a16="http://schemas.microsoft.com/office/drawing/2014/main" id="{E6357899-817C-EEF8-5EAD-B880F6A76031}"/>
              </a:ext>
            </a:extLst>
          </p:cNvPr>
          <p:cNvSpPr txBox="1"/>
          <p:nvPr/>
        </p:nvSpPr>
        <p:spPr>
          <a:xfrm>
            <a:off x="6521172" y="3568700"/>
            <a:ext cx="444352" cy="369332"/>
          </a:xfrm>
          <a:prstGeom prst="rect">
            <a:avLst/>
          </a:prstGeom>
          <a:noFill/>
        </p:spPr>
        <p:txBody>
          <a:bodyPr wrap="none" rtlCol="0">
            <a:spAutoFit/>
          </a:bodyPr>
          <a:lstStyle/>
          <a:p>
            <a:pPr algn="l"/>
            <a:r>
              <a:rPr kumimoji="1" lang="en-US" altLang="ko-KR" dirty="0">
                <a:solidFill>
                  <a:schemeClr val="accent5"/>
                </a:solidFill>
                <a:latin typeface="+mj-lt"/>
              </a:rPr>
              <a:t>IW</a:t>
            </a:r>
            <a:endParaRPr kumimoji="1" lang="ko-KR" altLang="en-US" dirty="0" err="1">
              <a:solidFill>
                <a:schemeClr val="accent5"/>
              </a:solidFill>
              <a:latin typeface="+mj-lt"/>
            </a:endParaRPr>
          </a:p>
        </p:txBody>
      </p:sp>
      <p:sp>
        <p:nvSpPr>
          <p:cNvPr id="47" name="TextBox 46">
            <a:extLst>
              <a:ext uri="{FF2B5EF4-FFF2-40B4-BE49-F238E27FC236}">
                <a16:creationId xmlns:a16="http://schemas.microsoft.com/office/drawing/2014/main" id="{1AA482E3-4933-0CDE-EB6B-2CEE7DBB4ACC}"/>
              </a:ext>
            </a:extLst>
          </p:cNvPr>
          <p:cNvSpPr txBox="1"/>
          <p:nvPr/>
        </p:nvSpPr>
        <p:spPr>
          <a:xfrm>
            <a:off x="4870172" y="3568700"/>
            <a:ext cx="280846" cy="369332"/>
          </a:xfrm>
          <a:prstGeom prst="rect">
            <a:avLst/>
          </a:prstGeom>
          <a:noFill/>
        </p:spPr>
        <p:txBody>
          <a:bodyPr wrap="none" rtlCol="0">
            <a:spAutoFit/>
          </a:bodyPr>
          <a:lstStyle/>
          <a:p>
            <a:pPr algn="l"/>
            <a:r>
              <a:rPr kumimoji="1" lang="en-US" altLang="ko-KR" dirty="0">
                <a:latin typeface="+mj-lt"/>
              </a:rPr>
              <a:t>L</a:t>
            </a:r>
            <a:endParaRPr kumimoji="1" lang="ko-KR" altLang="en-US" dirty="0" err="1">
              <a:latin typeface="+mj-lt"/>
            </a:endParaRPr>
          </a:p>
        </p:txBody>
      </p:sp>
      <p:cxnSp>
        <p:nvCxnSpPr>
          <p:cNvPr id="49" name="직선 연결선[R] 48">
            <a:extLst>
              <a:ext uri="{FF2B5EF4-FFF2-40B4-BE49-F238E27FC236}">
                <a16:creationId xmlns:a16="http://schemas.microsoft.com/office/drawing/2014/main" id="{A811F416-4820-468E-41BC-9231C42592E9}"/>
              </a:ext>
            </a:extLst>
          </p:cNvPr>
          <p:cNvCxnSpPr>
            <a:cxnSpLocks/>
          </p:cNvCxnSpPr>
          <p:nvPr/>
        </p:nvCxnSpPr>
        <p:spPr>
          <a:xfrm flipH="1" flipV="1">
            <a:off x="4840190" y="3625595"/>
            <a:ext cx="2433993" cy="154169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50" name="직선 연결선[R] 49">
            <a:extLst>
              <a:ext uri="{FF2B5EF4-FFF2-40B4-BE49-F238E27FC236}">
                <a16:creationId xmlns:a16="http://schemas.microsoft.com/office/drawing/2014/main" id="{11FD7D5D-281C-C34D-1812-150E32A5A8BF}"/>
              </a:ext>
            </a:extLst>
          </p:cNvPr>
          <p:cNvCxnSpPr>
            <a:cxnSpLocks/>
          </p:cNvCxnSpPr>
          <p:nvPr/>
        </p:nvCxnSpPr>
        <p:spPr>
          <a:xfrm flipV="1">
            <a:off x="10198100" y="3615753"/>
            <a:ext cx="41058" cy="1529216"/>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A6FB6876-3BE6-29AB-CA58-0D913916A12F}"/>
              </a:ext>
            </a:extLst>
          </p:cNvPr>
          <p:cNvSpPr txBox="1"/>
          <p:nvPr/>
        </p:nvSpPr>
        <p:spPr>
          <a:xfrm>
            <a:off x="3084300" y="5410396"/>
            <a:ext cx="790601" cy="369332"/>
          </a:xfrm>
          <a:prstGeom prst="rect">
            <a:avLst/>
          </a:prstGeom>
          <a:noFill/>
        </p:spPr>
        <p:txBody>
          <a:bodyPr wrap="none" rtlCol="0">
            <a:spAutoFit/>
          </a:bodyPr>
          <a:lstStyle/>
          <a:p>
            <a:pPr algn="l"/>
            <a:r>
              <a:rPr kumimoji="1" lang="en-US" altLang="ko-KR" dirty="0">
                <a:latin typeface="+mj-lt"/>
              </a:rPr>
              <a:t>Slot[1]</a:t>
            </a:r>
            <a:endParaRPr kumimoji="1" lang="ko-KR" altLang="en-US" dirty="0" err="1">
              <a:latin typeface="+mj-lt"/>
            </a:endParaRPr>
          </a:p>
        </p:txBody>
      </p:sp>
      <p:cxnSp>
        <p:nvCxnSpPr>
          <p:cNvPr id="58" name="직선 화살표 연결선 57">
            <a:extLst>
              <a:ext uri="{FF2B5EF4-FFF2-40B4-BE49-F238E27FC236}">
                <a16:creationId xmlns:a16="http://schemas.microsoft.com/office/drawing/2014/main" id="{BC19363B-5281-4DC3-3E59-86CFD6432EDA}"/>
              </a:ext>
            </a:extLst>
          </p:cNvPr>
          <p:cNvCxnSpPr>
            <a:cxnSpLocks/>
            <a:stCxn id="56" idx="2"/>
            <a:endCxn id="20" idx="1"/>
          </p:cNvCxnSpPr>
          <p:nvPr/>
        </p:nvCxnSpPr>
        <p:spPr>
          <a:xfrm rot="16200000" flipH="1">
            <a:off x="3635631" y="5623697"/>
            <a:ext cx="348538" cy="660599"/>
          </a:xfrm>
          <a:prstGeom prst="bentConnector2">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47FD50FE-A849-2F30-476F-2409DD830D6B}"/>
              </a:ext>
            </a:extLst>
          </p:cNvPr>
          <p:cNvSpPr txBox="1"/>
          <p:nvPr/>
        </p:nvSpPr>
        <p:spPr>
          <a:xfrm>
            <a:off x="25462" y="5060549"/>
            <a:ext cx="1246880" cy="369332"/>
          </a:xfrm>
          <a:prstGeom prst="rect">
            <a:avLst/>
          </a:prstGeom>
          <a:noFill/>
        </p:spPr>
        <p:txBody>
          <a:bodyPr wrap="square" rtlCol="0">
            <a:spAutoFit/>
          </a:bodyPr>
          <a:lstStyle/>
          <a:p>
            <a:r>
              <a:rPr kumimoji="1" lang="en-US" altLang="ko-KR" dirty="0">
                <a:latin typeface="+mj-lt"/>
              </a:rPr>
              <a:t>0x0001_ffff</a:t>
            </a:r>
            <a:endParaRPr kumimoji="1" lang="ko-KR" altLang="en-US" dirty="0" err="1">
              <a:latin typeface="+mj-lt"/>
            </a:endParaRPr>
          </a:p>
        </p:txBody>
      </p:sp>
    </p:spTree>
    <p:custDataLst>
      <p:tags r:id="rId1"/>
    </p:custDataLst>
    <p:extLst>
      <p:ext uri="{BB962C8B-B14F-4D97-AF65-F5344CB8AC3E}">
        <p14:creationId xmlns:p14="http://schemas.microsoft.com/office/powerpoint/2010/main" val="2922096232"/>
      </p:ext>
    </p:extLst>
  </p:cSld>
  <p:clrMapOvr>
    <a:masterClrMapping/>
  </p:clrMapOvr>
  <p:transition spd="slow" advTm="666"/>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C799E8-255B-7625-D947-CEB350BB0F7A}"/>
            </a:ext>
          </a:extLst>
        </p:cNvPr>
        <p:cNvGrpSpPr/>
        <p:nvPr/>
      </p:nvGrpSpPr>
      <p:grpSpPr>
        <a:xfrm>
          <a:off x="0" y="0"/>
          <a:ext cx="0" cy="0"/>
          <a:chOff x="0" y="0"/>
          <a:chExt cx="0" cy="0"/>
        </a:xfrm>
      </p:grpSpPr>
      <p:sp>
        <p:nvSpPr>
          <p:cNvPr id="33793" name="Title 1">
            <a:extLst>
              <a:ext uri="{FF2B5EF4-FFF2-40B4-BE49-F238E27FC236}">
                <a16:creationId xmlns:a16="http://schemas.microsoft.com/office/drawing/2014/main" id="{84F45239-EA41-6AAF-A96C-7B2D1916DD6A}"/>
              </a:ext>
            </a:extLst>
          </p:cNvPr>
          <p:cNvSpPr>
            <a:spLocks noGrp="1" noChangeArrowheads="1"/>
          </p:cNvSpPr>
          <p:nvPr>
            <p:ph type="title"/>
          </p:nvPr>
        </p:nvSpPr>
        <p:spPr>
          <a:xfrm>
            <a:off x="838200" y="203200"/>
            <a:ext cx="10515600" cy="815975"/>
          </a:xfrm>
        </p:spPr>
        <p:txBody>
          <a:bodyPr/>
          <a:lstStyle/>
          <a:p>
            <a:pPr eaLnBrk="1" hangingPunct="1"/>
            <a:r>
              <a:rPr lang="en-US" altLang="en-US" dirty="0">
                <a:latin typeface="Tw Cen MT" panose="020B0602020104020603" pitchFamily="34" charset="77"/>
                <a:ea typeface="Tw Cen MT" panose="020B0602020104020603" pitchFamily="34" charset="77"/>
                <a:cs typeface="Tw Cen MT" panose="020B0602020104020603" pitchFamily="34" charset="77"/>
              </a:rPr>
              <a:t>DRAM and </a:t>
            </a:r>
            <a:r>
              <a:rPr lang="en-US" altLang="en-US" dirty="0" err="1">
                <a:latin typeface="Tw Cen MT" panose="020B0602020104020603" pitchFamily="34" charset="77"/>
                <a:ea typeface="Tw Cen MT" panose="020B0602020104020603" pitchFamily="34" charset="77"/>
                <a:cs typeface="Tw Cen MT" panose="020B0602020104020603" pitchFamily="34" charset="77"/>
              </a:rPr>
              <a:t>wgChecker</a:t>
            </a:r>
            <a:endParaRPr lang="en-US" altLang="en-US" dirty="0">
              <a:latin typeface="Tw Cen MT" panose="020B0602020104020603" pitchFamily="34" charset="77"/>
              <a:ea typeface="Tw Cen MT" panose="020B0602020104020603" pitchFamily="34" charset="77"/>
              <a:cs typeface="Tw Cen MT" panose="020B0602020104020603" pitchFamily="34" charset="77"/>
            </a:endParaRPr>
          </a:p>
        </p:txBody>
      </p:sp>
      <p:sp>
        <p:nvSpPr>
          <p:cNvPr id="33795" name="Slide Number Placeholder 3">
            <a:extLst>
              <a:ext uri="{FF2B5EF4-FFF2-40B4-BE49-F238E27FC236}">
                <a16:creationId xmlns:a16="http://schemas.microsoft.com/office/drawing/2014/main" id="{9B81EFB0-834E-E621-37DA-A73BCBFAE765}"/>
              </a:ext>
            </a:extLst>
          </p:cNvPr>
          <p:cNvSpPr>
            <a:spLocks noGrp="1" noChangeArrowheads="1"/>
          </p:cNvSpPr>
          <p:nvPr>
            <p:ph type="sldNum" sz="quarter" idx="1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Light" panose="020F03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Light" panose="020F03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Light" panose="020F03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Light" panose="020F03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Light" panose="020F03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Light" panose="020F03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Light" panose="020F03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Light" panose="020F03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Light" panose="020F0302020204030204" pitchFamily="34" charset="0"/>
              </a:defRPr>
            </a:lvl9pPr>
          </a:lstStyle>
          <a:p>
            <a:pPr>
              <a:lnSpc>
                <a:spcPct val="100000"/>
              </a:lnSpc>
              <a:spcBef>
                <a:spcPct val="0"/>
              </a:spcBef>
              <a:buFontTx/>
              <a:buNone/>
            </a:pPr>
            <a:fld id="{202E6D33-1E87-5F41-8DAD-CC7F339C9EF3}" type="slidenum">
              <a:rPr lang="en-US" altLang="en-US" sz="1200">
                <a:solidFill>
                  <a:srgbClr val="898989"/>
                </a:solidFill>
                <a:latin typeface="Tw Cen MT" panose="020B0602020104020603" pitchFamily="34" charset="77"/>
              </a:rPr>
              <a:pPr>
                <a:lnSpc>
                  <a:spcPct val="100000"/>
                </a:lnSpc>
                <a:spcBef>
                  <a:spcPct val="0"/>
                </a:spcBef>
                <a:buFontTx/>
                <a:buNone/>
              </a:pPr>
              <a:t>25</a:t>
            </a:fld>
            <a:endParaRPr lang="en-US" altLang="en-US" sz="1200" dirty="0">
              <a:solidFill>
                <a:srgbClr val="898989"/>
              </a:solidFill>
              <a:latin typeface="Tw Cen MT" panose="020B0602020104020603" pitchFamily="34" charset="77"/>
            </a:endParaRPr>
          </a:p>
        </p:txBody>
      </p:sp>
      <p:pic>
        <p:nvPicPr>
          <p:cNvPr id="2" name="그림 1">
            <a:extLst>
              <a:ext uri="{FF2B5EF4-FFF2-40B4-BE49-F238E27FC236}">
                <a16:creationId xmlns:a16="http://schemas.microsoft.com/office/drawing/2014/main" id="{79030BB8-8E6B-D511-C593-282CDF3EFA2F}"/>
              </a:ext>
            </a:extLst>
          </p:cNvPr>
          <p:cNvPicPr>
            <a:picLocks noChangeAspect="1"/>
          </p:cNvPicPr>
          <p:nvPr/>
        </p:nvPicPr>
        <p:blipFill>
          <a:blip r:embed="rId4"/>
          <a:stretch>
            <a:fillRect/>
          </a:stretch>
        </p:blipFill>
        <p:spPr>
          <a:xfrm>
            <a:off x="210822" y="1725105"/>
            <a:ext cx="11981178" cy="4348262"/>
          </a:xfrm>
          <a:prstGeom prst="rect">
            <a:avLst/>
          </a:prstGeom>
        </p:spPr>
      </p:pic>
    </p:spTree>
    <p:custDataLst>
      <p:tags r:id="rId1"/>
    </p:custDataLst>
    <p:extLst>
      <p:ext uri="{BB962C8B-B14F-4D97-AF65-F5344CB8AC3E}">
        <p14:creationId xmlns:p14="http://schemas.microsoft.com/office/powerpoint/2010/main" val="2965556032"/>
      </p:ext>
    </p:extLst>
  </p:cSld>
  <p:clrMapOvr>
    <a:masterClrMapping/>
  </p:clrMapOvr>
  <p:transition spd="slow" advTm="666"/>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B2C799E8-255B-7625-D947-CEB350BB0F7A}"/>
            </a:ext>
          </a:extLst>
        </p:cNvPr>
        <p:cNvGrpSpPr/>
        <p:nvPr/>
      </p:nvGrpSpPr>
      <p:grpSpPr>
        <a:xfrm>
          <a:off x="0" y="0"/>
          <a:ext cx="0" cy="0"/>
          <a:chOff x="0" y="0"/>
          <a:chExt cx="0" cy="0"/>
        </a:xfrm>
      </p:grpSpPr>
      <p:sp>
        <p:nvSpPr>
          <p:cNvPr id="33793" name="Title 1">
            <a:extLst>
              <a:ext uri="{FF2B5EF4-FFF2-40B4-BE49-F238E27FC236}">
                <a16:creationId xmlns:a16="http://schemas.microsoft.com/office/drawing/2014/main" id="{84F45239-EA41-6AAF-A96C-7B2D1916DD6A}"/>
              </a:ext>
            </a:extLst>
          </p:cNvPr>
          <p:cNvSpPr>
            <a:spLocks noGrp="1" noChangeArrowheads="1"/>
          </p:cNvSpPr>
          <p:nvPr>
            <p:ph type="title"/>
          </p:nvPr>
        </p:nvSpPr>
        <p:spPr>
          <a:xfrm>
            <a:off x="838200" y="203200"/>
            <a:ext cx="10515600" cy="815975"/>
          </a:xfrm>
        </p:spPr>
        <p:txBody>
          <a:bodyPr/>
          <a:lstStyle/>
          <a:p>
            <a:pPr eaLnBrk="1" hangingPunct="1"/>
            <a:r>
              <a:rPr lang="en-US" altLang="en-US" dirty="0">
                <a:latin typeface="Tw Cen MT" panose="020B0602020104020603" pitchFamily="34" charset="77"/>
                <a:ea typeface="Tw Cen MT" panose="020B0602020104020603" pitchFamily="34" charset="77"/>
                <a:cs typeface="Tw Cen MT" panose="020B0602020104020603" pitchFamily="34" charset="77"/>
              </a:rPr>
              <a:t>DRAM and PMP</a:t>
            </a:r>
          </a:p>
        </p:txBody>
      </p:sp>
      <p:sp>
        <p:nvSpPr>
          <p:cNvPr id="33795" name="Slide Number Placeholder 3">
            <a:extLst>
              <a:ext uri="{FF2B5EF4-FFF2-40B4-BE49-F238E27FC236}">
                <a16:creationId xmlns:a16="http://schemas.microsoft.com/office/drawing/2014/main" id="{9B81EFB0-834E-E621-37DA-A73BCBFAE765}"/>
              </a:ext>
            </a:extLst>
          </p:cNvPr>
          <p:cNvSpPr>
            <a:spLocks noGrp="1" noChangeArrowheads="1"/>
          </p:cNvSpPr>
          <p:nvPr>
            <p:ph type="sldNum" sz="quarter" idx="1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Light" panose="020F03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Light" panose="020F03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Light" panose="020F03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Light" panose="020F03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Light" panose="020F03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Light" panose="020F03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Light" panose="020F03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Light" panose="020F03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Light" panose="020F0302020204030204" pitchFamily="34" charset="0"/>
              </a:defRPr>
            </a:lvl9pPr>
          </a:lstStyle>
          <a:p>
            <a:pPr>
              <a:lnSpc>
                <a:spcPct val="100000"/>
              </a:lnSpc>
              <a:spcBef>
                <a:spcPct val="0"/>
              </a:spcBef>
              <a:buFontTx/>
              <a:buNone/>
            </a:pPr>
            <a:fld id="{202E6D33-1E87-5F41-8DAD-CC7F339C9EF3}" type="slidenum">
              <a:rPr lang="en-US" altLang="en-US" sz="1200">
                <a:solidFill>
                  <a:srgbClr val="898989"/>
                </a:solidFill>
                <a:latin typeface="Tw Cen MT" panose="020B0602020104020603" pitchFamily="34" charset="77"/>
              </a:rPr>
              <a:pPr>
                <a:lnSpc>
                  <a:spcPct val="100000"/>
                </a:lnSpc>
                <a:spcBef>
                  <a:spcPct val="0"/>
                </a:spcBef>
                <a:buFontTx/>
                <a:buNone/>
              </a:pPr>
              <a:t>26</a:t>
            </a:fld>
            <a:endParaRPr lang="en-US" altLang="en-US" sz="1200" dirty="0">
              <a:solidFill>
                <a:srgbClr val="898989"/>
              </a:solidFill>
              <a:latin typeface="Tw Cen MT" panose="020B0602020104020603" pitchFamily="34" charset="77"/>
            </a:endParaRPr>
          </a:p>
        </p:txBody>
      </p:sp>
      <p:pic>
        <p:nvPicPr>
          <p:cNvPr id="3" name="그림 2">
            <a:extLst>
              <a:ext uri="{FF2B5EF4-FFF2-40B4-BE49-F238E27FC236}">
                <a16:creationId xmlns:a16="http://schemas.microsoft.com/office/drawing/2014/main" id="{9A3D3D25-60DE-EB75-7036-EBC406365696}"/>
              </a:ext>
            </a:extLst>
          </p:cNvPr>
          <p:cNvPicPr>
            <a:picLocks noChangeAspect="1"/>
          </p:cNvPicPr>
          <p:nvPr/>
        </p:nvPicPr>
        <p:blipFill>
          <a:blip r:embed="rId4"/>
          <a:stretch>
            <a:fillRect/>
          </a:stretch>
        </p:blipFill>
        <p:spPr>
          <a:xfrm>
            <a:off x="1993523" y="1604643"/>
            <a:ext cx="7696951" cy="4685032"/>
          </a:xfrm>
          <a:prstGeom prst="rect">
            <a:avLst/>
          </a:prstGeom>
        </p:spPr>
      </p:pic>
    </p:spTree>
    <p:custDataLst>
      <p:tags r:id="rId1"/>
    </p:custDataLst>
    <p:extLst>
      <p:ext uri="{BB962C8B-B14F-4D97-AF65-F5344CB8AC3E}">
        <p14:creationId xmlns:p14="http://schemas.microsoft.com/office/powerpoint/2010/main" val="1821570964"/>
      </p:ext>
    </p:extLst>
  </p:cSld>
  <p:clrMapOvr>
    <a:masterClrMapping/>
  </p:clrMapOvr>
  <p:transition spd="slow" advTm="666"/>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6391DB-DF57-1FC0-BCC1-1536840658F8}"/>
            </a:ext>
          </a:extLst>
        </p:cNvPr>
        <p:cNvGrpSpPr/>
        <p:nvPr/>
      </p:nvGrpSpPr>
      <p:grpSpPr>
        <a:xfrm>
          <a:off x="0" y="0"/>
          <a:ext cx="0" cy="0"/>
          <a:chOff x="0" y="0"/>
          <a:chExt cx="0" cy="0"/>
        </a:xfrm>
      </p:grpSpPr>
      <p:sp>
        <p:nvSpPr>
          <p:cNvPr id="39937" name="Title 1">
            <a:extLst>
              <a:ext uri="{FF2B5EF4-FFF2-40B4-BE49-F238E27FC236}">
                <a16:creationId xmlns:a16="http://schemas.microsoft.com/office/drawing/2014/main" id="{09C000EB-B6A7-5F55-B647-9C1E0BCAFA1E}"/>
              </a:ext>
            </a:extLst>
          </p:cNvPr>
          <p:cNvSpPr>
            <a:spLocks noGrp="1" noChangeArrowheads="1"/>
          </p:cNvSpPr>
          <p:nvPr>
            <p:ph type="title"/>
          </p:nvPr>
        </p:nvSpPr>
        <p:spPr>
          <a:xfrm>
            <a:off x="715963" y="1639888"/>
            <a:ext cx="9329737" cy="814387"/>
          </a:xfrm>
        </p:spPr>
        <p:txBody>
          <a:bodyPr>
            <a:normAutofit/>
          </a:bodyPr>
          <a:lstStyle/>
          <a:p>
            <a:pPr eaLnBrk="1" hangingPunct="1"/>
            <a:r>
              <a:rPr lang="en-US" dirty="0"/>
              <a:t>WorldGuard</a:t>
            </a:r>
            <a:r>
              <a:rPr lang="ko-KR" altLang="en-US" dirty="0"/>
              <a:t> </a:t>
            </a:r>
            <a:r>
              <a:rPr lang="en-US" altLang="ko-KR" dirty="0"/>
              <a:t>Implementation on </a:t>
            </a:r>
            <a:r>
              <a:rPr lang="en-US" altLang="ko-KR" dirty="0" err="1"/>
              <a:t>Chipyard</a:t>
            </a:r>
            <a:endParaRPr lang="en-US" altLang="en-US" dirty="0">
              <a:latin typeface="Tw Cen MT" panose="020B0602020104020603" pitchFamily="34" charset="77"/>
              <a:ea typeface="Tw Cen MT" panose="020B0602020104020603" pitchFamily="34" charset="77"/>
              <a:cs typeface="Tw Cen MT" panose="020B0602020104020603" pitchFamily="34" charset="77"/>
            </a:endParaRPr>
          </a:p>
        </p:txBody>
      </p:sp>
    </p:spTree>
    <p:extLst>
      <p:ext uri="{BB962C8B-B14F-4D97-AF65-F5344CB8AC3E}">
        <p14:creationId xmlns:p14="http://schemas.microsoft.com/office/powerpoint/2010/main" val="166252923"/>
      </p:ext>
    </p:extLst>
  </p:cSld>
  <p:clrMapOvr>
    <a:masterClrMapping/>
  </p:clrMapOvr>
  <p:transition spd="slow" advTm="525"/>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F62DDF-0B41-6F52-1732-EB93D36AA8F4}"/>
            </a:ext>
          </a:extLst>
        </p:cNvPr>
        <p:cNvGrpSpPr/>
        <p:nvPr/>
      </p:nvGrpSpPr>
      <p:grpSpPr>
        <a:xfrm>
          <a:off x="0" y="0"/>
          <a:ext cx="0" cy="0"/>
          <a:chOff x="0" y="0"/>
          <a:chExt cx="0" cy="0"/>
        </a:xfrm>
      </p:grpSpPr>
      <p:sp>
        <p:nvSpPr>
          <p:cNvPr id="33793" name="Title 1">
            <a:extLst>
              <a:ext uri="{FF2B5EF4-FFF2-40B4-BE49-F238E27FC236}">
                <a16:creationId xmlns:a16="http://schemas.microsoft.com/office/drawing/2014/main" id="{D3DF3A6C-999B-5BC1-A93A-BCFCF0B5A3B7}"/>
              </a:ext>
            </a:extLst>
          </p:cNvPr>
          <p:cNvSpPr>
            <a:spLocks noGrp="1" noChangeArrowheads="1"/>
          </p:cNvSpPr>
          <p:nvPr>
            <p:ph type="title"/>
          </p:nvPr>
        </p:nvSpPr>
        <p:spPr>
          <a:xfrm>
            <a:off x="838200" y="203200"/>
            <a:ext cx="10515600" cy="815975"/>
          </a:xfrm>
        </p:spPr>
        <p:txBody>
          <a:bodyPr/>
          <a:lstStyle/>
          <a:p>
            <a:pPr eaLnBrk="1" hangingPunct="1"/>
            <a:r>
              <a:rPr lang="en-US" altLang="en-US" dirty="0">
                <a:latin typeface="Tw Cen MT" panose="020B0602020104020603" pitchFamily="34" charset="77"/>
                <a:ea typeface="Tw Cen MT" panose="020B0602020104020603" pitchFamily="34" charset="77"/>
                <a:cs typeface="Tw Cen MT" panose="020B0602020104020603" pitchFamily="34" charset="77"/>
              </a:rPr>
              <a:t>What is </a:t>
            </a:r>
            <a:r>
              <a:rPr lang="en-US" altLang="en-US" dirty="0" err="1">
                <a:latin typeface="Tw Cen MT" panose="020B0602020104020603" pitchFamily="34" charset="77"/>
                <a:ea typeface="Tw Cen MT" panose="020B0602020104020603" pitchFamily="34" charset="77"/>
                <a:cs typeface="Tw Cen MT" panose="020B0602020104020603" pitchFamily="34" charset="77"/>
              </a:rPr>
              <a:t>chipyard</a:t>
            </a:r>
            <a:r>
              <a:rPr lang="en-US" altLang="en-US" dirty="0">
                <a:latin typeface="Tw Cen MT" panose="020B0602020104020603" pitchFamily="34" charset="77"/>
                <a:ea typeface="Tw Cen MT" panose="020B0602020104020603" pitchFamily="34" charset="77"/>
                <a:cs typeface="Tw Cen MT" panose="020B0602020104020603" pitchFamily="34" charset="77"/>
              </a:rPr>
              <a:t>?</a:t>
            </a:r>
          </a:p>
        </p:txBody>
      </p:sp>
      <p:sp>
        <p:nvSpPr>
          <p:cNvPr id="33795" name="Slide Number Placeholder 3">
            <a:extLst>
              <a:ext uri="{FF2B5EF4-FFF2-40B4-BE49-F238E27FC236}">
                <a16:creationId xmlns:a16="http://schemas.microsoft.com/office/drawing/2014/main" id="{07E82CF7-ED04-60D6-D9E2-0ACB0A67F3C8}"/>
              </a:ext>
            </a:extLst>
          </p:cNvPr>
          <p:cNvSpPr>
            <a:spLocks noGrp="1" noChangeArrowheads="1"/>
          </p:cNvSpPr>
          <p:nvPr>
            <p:ph type="sldNum" sz="quarter" idx="1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Light" panose="020F03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Light" panose="020F03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Light" panose="020F03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Light" panose="020F03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Light" panose="020F03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Light" panose="020F03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Light" panose="020F03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Light" panose="020F03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Light" panose="020F0302020204030204" pitchFamily="34" charset="0"/>
              </a:defRPr>
            </a:lvl9pPr>
          </a:lstStyle>
          <a:p>
            <a:pPr>
              <a:lnSpc>
                <a:spcPct val="100000"/>
              </a:lnSpc>
              <a:spcBef>
                <a:spcPct val="0"/>
              </a:spcBef>
              <a:buFontTx/>
              <a:buNone/>
            </a:pPr>
            <a:fld id="{202E6D33-1E87-5F41-8DAD-CC7F339C9EF3}" type="slidenum">
              <a:rPr lang="en-US" altLang="en-US" sz="1200">
                <a:solidFill>
                  <a:srgbClr val="898989"/>
                </a:solidFill>
                <a:latin typeface="Tw Cen MT" panose="020B0602020104020603" pitchFamily="34" charset="77"/>
              </a:rPr>
              <a:pPr>
                <a:lnSpc>
                  <a:spcPct val="100000"/>
                </a:lnSpc>
                <a:spcBef>
                  <a:spcPct val="0"/>
                </a:spcBef>
                <a:buFontTx/>
                <a:buNone/>
              </a:pPr>
              <a:t>28</a:t>
            </a:fld>
            <a:endParaRPr lang="en-US" altLang="en-US" sz="1200">
              <a:solidFill>
                <a:srgbClr val="898989"/>
              </a:solidFill>
              <a:latin typeface="Tw Cen MT" panose="020B0602020104020603" pitchFamily="34" charset="77"/>
            </a:endParaRPr>
          </a:p>
        </p:txBody>
      </p:sp>
      <p:sp>
        <p:nvSpPr>
          <p:cNvPr id="33797" name="AutoShape 2" descr="Meltdown">
            <a:extLst>
              <a:ext uri="{FF2B5EF4-FFF2-40B4-BE49-F238E27FC236}">
                <a16:creationId xmlns:a16="http://schemas.microsoft.com/office/drawing/2014/main" id="{2AF248E3-BA4E-84EA-A4D5-06178CF96F4B}"/>
              </a:ext>
            </a:extLst>
          </p:cNvPr>
          <p:cNvSpPr>
            <a:spLocks noChangeAspect="1" noChangeArrowheads="1"/>
          </p:cNvSpPr>
          <p:nvPr/>
        </p:nvSpPr>
        <p:spPr bwMode="auto">
          <a:xfrm>
            <a:off x="5943600" y="327660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Light" panose="020F03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Light" panose="020F03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Light" panose="020F03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Light" panose="020F03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Light" panose="020F03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Light" panose="020F03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Light" panose="020F03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Light" panose="020F03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Light" panose="020F0302020204030204" pitchFamily="34" charset="0"/>
              </a:defRPr>
            </a:lvl9pPr>
          </a:lstStyle>
          <a:p>
            <a:pPr>
              <a:lnSpc>
                <a:spcPct val="100000"/>
              </a:lnSpc>
              <a:spcBef>
                <a:spcPct val="0"/>
              </a:spcBef>
              <a:buFontTx/>
              <a:buNone/>
            </a:pPr>
            <a:endParaRPr lang="en-US" altLang="en-US" sz="1800">
              <a:latin typeface="Calibri" panose="020F0502020204030204" pitchFamily="34" charset="0"/>
            </a:endParaRPr>
          </a:p>
        </p:txBody>
      </p:sp>
      <p:sp>
        <p:nvSpPr>
          <p:cNvPr id="3" name="내용 개체 틀 2">
            <a:extLst>
              <a:ext uri="{FF2B5EF4-FFF2-40B4-BE49-F238E27FC236}">
                <a16:creationId xmlns:a16="http://schemas.microsoft.com/office/drawing/2014/main" id="{2C8F05B4-8EAA-3CDF-4AB2-17FA0ABC873C}"/>
              </a:ext>
            </a:extLst>
          </p:cNvPr>
          <p:cNvSpPr>
            <a:spLocks noGrp="1"/>
          </p:cNvSpPr>
          <p:nvPr>
            <p:ph sz="quarter" idx="12"/>
          </p:nvPr>
        </p:nvSpPr>
        <p:spPr/>
        <p:txBody>
          <a:bodyPr/>
          <a:lstStyle/>
          <a:p>
            <a:r>
              <a:rPr lang="en-US" altLang="ko-KR" dirty="0"/>
              <a:t>A unified framework for agile generator-based SoC development</a:t>
            </a:r>
          </a:p>
          <a:p>
            <a:r>
              <a:rPr lang="en-US" altLang="ko-KR" dirty="0"/>
              <a:t>It provides a kind of glue for a general SoC design to connect target design flows</a:t>
            </a:r>
          </a:p>
          <a:p>
            <a:r>
              <a:rPr lang="en-US" altLang="ko-KR" dirty="0"/>
              <a:t>Key features:</a:t>
            </a:r>
          </a:p>
          <a:p>
            <a:pPr lvl="1"/>
            <a:r>
              <a:rPr lang="en-US" altLang="ko-KR" dirty="0"/>
              <a:t>Chisel - Reusable by a high-level HDL.</a:t>
            </a:r>
          </a:p>
          <a:p>
            <a:pPr lvl="1"/>
            <a:r>
              <a:rPr lang="en-US" altLang="ko-KR" dirty="0"/>
              <a:t>Single source multiple targets </a:t>
            </a:r>
          </a:p>
          <a:p>
            <a:pPr lvl="2"/>
            <a:r>
              <a:rPr lang="en-US" altLang="ko-KR" dirty="0"/>
              <a:t>FPGA, Simulation, ASIC</a:t>
            </a:r>
          </a:p>
          <a:p>
            <a:pPr lvl="1"/>
            <a:r>
              <a:rPr lang="en-US" altLang="ko-KR" dirty="0"/>
              <a:t>Ecosystem – many available generators</a:t>
            </a:r>
          </a:p>
          <a:p>
            <a:pPr lvl="2"/>
            <a:r>
              <a:rPr lang="en-US" altLang="ko-KR" dirty="0"/>
              <a:t>AI Accelerators – </a:t>
            </a:r>
            <a:r>
              <a:rPr lang="en-US" altLang="ko-KR" dirty="0" err="1"/>
              <a:t>Gemmini</a:t>
            </a:r>
            <a:r>
              <a:rPr lang="en-US" altLang="ko-KR" dirty="0"/>
              <a:t>, NVDLA</a:t>
            </a:r>
          </a:p>
          <a:p>
            <a:pPr lvl="2"/>
            <a:r>
              <a:rPr lang="en-US" altLang="ko-KR" dirty="0"/>
              <a:t>RISC-V Cores – Rocket, Boom, Ibex</a:t>
            </a:r>
          </a:p>
          <a:p>
            <a:pPr lvl="1"/>
            <a:endParaRPr lang="en-US" altLang="ko-KR" dirty="0"/>
          </a:p>
          <a:p>
            <a:pPr lvl="2"/>
            <a:endParaRPr lang="en-US" altLang="ko-KR" dirty="0"/>
          </a:p>
          <a:p>
            <a:pPr lvl="1"/>
            <a:endParaRPr lang="en-US" altLang="ko-KR" dirty="0"/>
          </a:p>
          <a:p>
            <a:endParaRPr lang="en-US" altLang="ko-KR" dirty="0"/>
          </a:p>
        </p:txBody>
      </p:sp>
    </p:spTree>
    <p:custDataLst>
      <p:tags r:id="rId1"/>
    </p:custDataLst>
    <p:extLst>
      <p:ext uri="{BB962C8B-B14F-4D97-AF65-F5344CB8AC3E}">
        <p14:creationId xmlns:p14="http://schemas.microsoft.com/office/powerpoint/2010/main" val="1948724845"/>
      </p:ext>
    </p:extLst>
  </p:cSld>
  <p:clrMapOvr>
    <a:masterClrMapping/>
  </p:clrMapOvr>
  <p:transition spd="slow" advTm="666"/>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F62DDF-0B41-6F52-1732-EB93D36AA8F4}"/>
            </a:ext>
          </a:extLst>
        </p:cNvPr>
        <p:cNvGrpSpPr/>
        <p:nvPr/>
      </p:nvGrpSpPr>
      <p:grpSpPr>
        <a:xfrm>
          <a:off x="0" y="0"/>
          <a:ext cx="0" cy="0"/>
          <a:chOff x="0" y="0"/>
          <a:chExt cx="0" cy="0"/>
        </a:xfrm>
      </p:grpSpPr>
      <p:sp>
        <p:nvSpPr>
          <p:cNvPr id="33793" name="Title 1">
            <a:extLst>
              <a:ext uri="{FF2B5EF4-FFF2-40B4-BE49-F238E27FC236}">
                <a16:creationId xmlns:a16="http://schemas.microsoft.com/office/drawing/2014/main" id="{D3DF3A6C-999B-5BC1-A93A-BCFCF0B5A3B7}"/>
              </a:ext>
            </a:extLst>
          </p:cNvPr>
          <p:cNvSpPr>
            <a:spLocks noGrp="1" noChangeArrowheads="1"/>
          </p:cNvSpPr>
          <p:nvPr>
            <p:ph type="title"/>
          </p:nvPr>
        </p:nvSpPr>
        <p:spPr>
          <a:xfrm>
            <a:off x="838200" y="203200"/>
            <a:ext cx="10515600" cy="815975"/>
          </a:xfrm>
        </p:spPr>
        <p:txBody>
          <a:bodyPr>
            <a:normAutofit fontScale="90000"/>
          </a:bodyPr>
          <a:lstStyle/>
          <a:p>
            <a:pPr eaLnBrk="1" hangingPunct="1"/>
            <a:r>
              <a:rPr lang="en-US" altLang="en-US" dirty="0">
                <a:latin typeface="Tw Cen MT" panose="020B0602020104020603" pitchFamily="34" charset="77"/>
                <a:ea typeface="Tw Cen MT" panose="020B0602020104020603" pitchFamily="34" charset="77"/>
                <a:cs typeface="Tw Cen MT" panose="020B0602020104020603" pitchFamily="34" charset="77"/>
              </a:rPr>
              <a:t>Quick Prototyping: generators on top of standard library</a:t>
            </a:r>
          </a:p>
        </p:txBody>
      </p:sp>
      <p:sp>
        <p:nvSpPr>
          <p:cNvPr id="33795" name="Slide Number Placeholder 3">
            <a:extLst>
              <a:ext uri="{FF2B5EF4-FFF2-40B4-BE49-F238E27FC236}">
                <a16:creationId xmlns:a16="http://schemas.microsoft.com/office/drawing/2014/main" id="{07E82CF7-ED04-60D6-D9E2-0ACB0A67F3C8}"/>
              </a:ext>
            </a:extLst>
          </p:cNvPr>
          <p:cNvSpPr>
            <a:spLocks noGrp="1" noChangeArrowheads="1"/>
          </p:cNvSpPr>
          <p:nvPr>
            <p:ph type="sldNum" sz="quarter" idx="1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Light" panose="020F03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Light" panose="020F03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Light" panose="020F03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Light" panose="020F03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Light" panose="020F03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Light" panose="020F03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Light" panose="020F03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Light" panose="020F03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Light" panose="020F0302020204030204" pitchFamily="34" charset="0"/>
              </a:defRPr>
            </a:lvl9pPr>
          </a:lstStyle>
          <a:p>
            <a:pPr>
              <a:lnSpc>
                <a:spcPct val="100000"/>
              </a:lnSpc>
              <a:spcBef>
                <a:spcPct val="0"/>
              </a:spcBef>
              <a:buFontTx/>
              <a:buNone/>
            </a:pPr>
            <a:fld id="{202E6D33-1E87-5F41-8DAD-CC7F339C9EF3}" type="slidenum">
              <a:rPr lang="en-US" altLang="en-US" sz="1200">
                <a:solidFill>
                  <a:srgbClr val="898989"/>
                </a:solidFill>
                <a:latin typeface="Tw Cen MT" panose="020B0602020104020603" pitchFamily="34" charset="77"/>
              </a:rPr>
              <a:pPr>
                <a:lnSpc>
                  <a:spcPct val="100000"/>
                </a:lnSpc>
                <a:spcBef>
                  <a:spcPct val="0"/>
                </a:spcBef>
                <a:buFontTx/>
                <a:buNone/>
              </a:pPr>
              <a:t>29</a:t>
            </a:fld>
            <a:endParaRPr lang="en-US" altLang="en-US" sz="1200">
              <a:solidFill>
                <a:srgbClr val="898989"/>
              </a:solidFill>
              <a:latin typeface="Tw Cen MT" panose="020B0602020104020603" pitchFamily="34" charset="77"/>
            </a:endParaRPr>
          </a:p>
        </p:txBody>
      </p:sp>
      <p:sp>
        <p:nvSpPr>
          <p:cNvPr id="33797" name="AutoShape 2" descr="Meltdown">
            <a:extLst>
              <a:ext uri="{FF2B5EF4-FFF2-40B4-BE49-F238E27FC236}">
                <a16:creationId xmlns:a16="http://schemas.microsoft.com/office/drawing/2014/main" id="{2AF248E3-BA4E-84EA-A4D5-06178CF96F4B}"/>
              </a:ext>
            </a:extLst>
          </p:cNvPr>
          <p:cNvSpPr>
            <a:spLocks noChangeAspect="1" noChangeArrowheads="1"/>
          </p:cNvSpPr>
          <p:nvPr/>
        </p:nvSpPr>
        <p:spPr bwMode="auto">
          <a:xfrm>
            <a:off x="5943600" y="327660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Light" panose="020F03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Light" panose="020F03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Light" panose="020F03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Light" panose="020F03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Light" panose="020F03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Light" panose="020F03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Light" panose="020F03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Light" panose="020F03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Light" panose="020F0302020204030204" pitchFamily="34" charset="0"/>
              </a:defRPr>
            </a:lvl9pPr>
          </a:lstStyle>
          <a:p>
            <a:pPr>
              <a:lnSpc>
                <a:spcPct val="100000"/>
              </a:lnSpc>
              <a:spcBef>
                <a:spcPct val="0"/>
              </a:spcBef>
              <a:buFontTx/>
              <a:buNone/>
            </a:pPr>
            <a:endParaRPr lang="en-US" altLang="en-US" sz="1800">
              <a:latin typeface="Calibri" panose="020F0502020204030204" pitchFamily="34" charset="0"/>
            </a:endParaRPr>
          </a:p>
        </p:txBody>
      </p:sp>
      <p:sp>
        <p:nvSpPr>
          <p:cNvPr id="7" name="TextBox 6">
            <a:extLst>
              <a:ext uri="{FF2B5EF4-FFF2-40B4-BE49-F238E27FC236}">
                <a16:creationId xmlns:a16="http://schemas.microsoft.com/office/drawing/2014/main" id="{17C2C1AC-C527-66E0-21AF-FD6FE65E323D}"/>
              </a:ext>
            </a:extLst>
          </p:cNvPr>
          <p:cNvSpPr txBox="1"/>
          <p:nvPr/>
        </p:nvSpPr>
        <p:spPr>
          <a:xfrm>
            <a:off x="6550182" y="6443121"/>
            <a:ext cx="6097232" cy="307777"/>
          </a:xfrm>
          <a:prstGeom prst="rect">
            <a:avLst/>
          </a:prstGeom>
          <a:noFill/>
        </p:spPr>
        <p:txBody>
          <a:bodyPr wrap="square">
            <a:spAutoFit/>
          </a:bodyPr>
          <a:lstStyle/>
          <a:p>
            <a:r>
              <a:rPr lang="af-ZA" altLang="ko-KR" sz="1400" dirty="0"/>
              <a:t>https://www2.eecs.berkeley.edu/Pubs/TechRpts/2022/EECS-2022-247.pdf</a:t>
            </a:r>
            <a:endParaRPr lang="ko-KR" altLang="en-US" sz="1400" dirty="0"/>
          </a:p>
        </p:txBody>
      </p:sp>
      <p:pic>
        <p:nvPicPr>
          <p:cNvPr id="4" name="내용 개체 틀 3">
            <a:extLst>
              <a:ext uri="{FF2B5EF4-FFF2-40B4-BE49-F238E27FC236}">
                <a16:creationId xmlns:a16="http://schemas.microsoft.com/office/drawing/2014/main" id="{24DC1422-701A-BDA7-C017-EDE6AD6AF872}"/>
              </a:ext>
            </a:extLst>
          </p:cNvPr>
          <p:cNvPicPr>
            <a:picLocks noGrp="1" noChangeAspect="1"/>
          </p:cNvPicPr>
          <p:nvPr>
            <p:ph sz="quarter" idx="12"/>
          </p:nvPr>
        </p:nvPicPr>
        <p:blipFill>
          <a:blip r:embed="rId4"/>
          <a:stretch>
            <a:fillRect/>
          </a:stretch>
        </p:blipFill>
        <p:spPr bwMode="auto">
          <a:xfrm>
            <a:off x="1295400" y="2221706"/>
            <a:ext cx="9601200" cy="312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573104179"/>
      </p:ext>
    </p:extLst>
  </p:cSld>
  <p:clrMapOvr>
    <a:masterClrMapping/>
  </p:clrMapOvr>
  <p:transition spd="slow" advTm="666"/>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611DC9-B1ED-792E-B4A6-6D8908B579CA}"/>
            </a:ext>
          </a:extLst>
        </p:cNvPr>
        <p:cNvGrpSpPr/>
        <p:nvPr/>
      </p:nvGrpSpPr>
      <p:grpSpPr>
        <a:xfrm>
          <a:off x="0" y="0"/>
          <a:ext cx="0" cy="0"/>
          <a:chOff x="0" y="0"/>
          <a:chExt cx="0" cy="0"/>
        </a:xfrm>
      </p:grpSpPr>
      <p:sp>
        <p:nvSpPr>
          <p:cNvPr id="33793" name="Title 1">
            <a:extLst>
              <a:ext uri="{FF2B5EF4-FFF2-40B4-BE49-F238E27FC236}">
                <a16:creationId xmlns:a16="http://schemas.microsoft.com/office/drawing/2014/main" id="{C09359F6-6FFD-8A95-0981-F04AC5A8973B}"/>
              </a:ext>
            </a:extLst>
          </p:cNvPr>
          <p:cNvSpPr>
            <a:spLocks noGrp="1" noChangeArrowheads="1"/>
          </p:cNvSpPr>
          <p:nvPr>
            <p:ph type="title"/>
          </p:nvPr>
        </p:nvSpPr>
        <p:spPr>
          <a:xfrm>
            <a:off x="838200" y="203200"/>
            <a:ext cx="10515600" cy="815975"/>
          </a:xfrm>
        </p:spPr>
        <p:txBody>
          <a:bodyPr>
            <a:normAutofit fontScale="90000"/>
          </a:bodyPr>
          <a:lstStyle/>
          <a:p>
            <a:pPr eaLnBrk="1" hangingPunct="1"/>
            <a:r>
              <a:rPr lang="en-US" altLang="en-US" dirty="0" err="1">
                <a:latin typeface="Tw Cen MT" panose="020B0602020104020603" pitchFamily="34" charset="77"/>
                <a:ea typeface="Tw Cen MT" panose="020B0602020104020603" pitchFamily="34" charset="77"/>
                <a:cs typeface="Tw Cen MT" panose="020B0602020104020603" pitchFamily="34" charset="77"/>
              </a:rPr>
              <a:t>Vyond</a:t>
            </a:r>
            <a:r>
              <a:rPr lang="en-US" altLang="en-US" dirty="0">
                <a:latin typeface="Tw Cen MT" panose="020B0602020104020603" pitchFamily="34" charset="77"/>
                <a:ea typeface="Tw Cen MT" panose="020B0602020104020603" pitchFamily="34" charset="77"/>
                <a:cs typeface="Tw Cen MT" panose="020B0602020104020603" pitchFamily="34" charset="77"/>
              </a:rPr>
              <a:t>: Flexible and Rapid WorldGuard-based Security Prototyping using </a:t>
            </a:r>
            <a:r>
              <a:rPr lang="en-US" altLang="en-US" dirty="0" err="1">
                <a:latin typeface="Tw Cen MT" panose="020B0602020104020603" pitchFamily="34" charset="77"/>
                <a:ea typeface="Tw Cen MT" panose="020B0602020104020603" pitchFamily="34" charset="77"/>
                <a:cs typeface="Tw Cen MT" panose="020B0602020104020603" pitchFamily="34" charset="77"/>
              </a:rPr>
              <a:t>Chipyard</a:t>
            </a:r>
            <a:r>
              <a:rPr lang="en-US" altLang="en-US" dirty="0">
                <a:latin typeface="Tw Cen MT" panose="020B0602020104020603" pitchFamily="34" charset="77"/>
                <a:ea typeface="Tw Cen MT" panose="020B0602020104020603" pitchFamily="34" charset="77"/>
                <a:cs typeface="Tw Cen MT" panose="020B0602020104020603" pitchFamily="34" charset="77"/>
              </a:rPr>
              <a:t> </a:t>
            </a:r>
          </a:p>
        </p:txBody>
      </p:sp>
      <p:sp>
        <p:nvSpPr>
          <p:cNvPr id="33795" name="Slide Number Placeholder 3">
            <a:extLst>
              <a:ext uri="{FF2B5EF4-FFF2-40B4-BE49-F238E27FC236}">
                <a16:creationId xmlns:a16="http://schemas.microsoft.com/office/drawing/2014/main" id="{21379939-0644-742B-5EE9-4A6DCA296948}"/>
              </a:ext>
            </a:extLst>
          </p:cNvPr>
          <p:cNvSpPr>
            <a:spLocks noGrp="1" noChangeArrowheads="1"/>
          </p:cNvSpPr>
          <p:nvPr>
            <p:ph type="sldNum" sz="quarter" idx="1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Light" panose="020F03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Light" panose="020F03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Light" panose="020F03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Light" panose="020F03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Light" panose="020F03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Light" panose="020F03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Light" panose="020F03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Light" panose="020F03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Light" panose="020F0302020204030204" pitchFamily="34" charset="0"/>
              </a:defRPr>
            </a:lvl9pPr>
          </a:lstStyle>
          <a:p>
            <a:pPr>
              <a:lnSpc>
                <a:spcPct val="100000"/>
              </a:lnSpc>
              <a:spcBef>
                <a:spcPct val="0"/>
              </a:spcBef>
              <a:buFontTx/>
              <a:buNone/>
            </a:pPr>
            <a:fld id="{202E6D33-1E87-5F41-8DAD-CC7F339C9EF3}" type="slidenum">
              <a:rPr lang="en-US" altLang="en-US" sz="1200">
                <a:solidFill>
                  <a:srgbClr val="898989"/>
                </a:solidFill>
                <a:latin typeface="Tw Cen MT" panose="020B0602020104020603" pitchFamily="34" charset="77"/>
              </a:rPr>
              <a:pPr>
                <a:lnSpc>
                  <a:spcPct val="100000"/>
                </a:lnSpc>
                <a:spcBef>
                  <a:spcPct val="0"/>
                </a:spcBef>
                <a:buFontTx/>
                <a:buNone/>
              </a:pPr>
              <a:t>3</a:t>
            </a:fld>
            <a:endParaRPr lang="en-US" altLang="en-US" sz="1200">
              <a:solidFill>
                <a:srgbClr val="898989"/>
              </a:solidFill>
              <a:latin typeface="Tw Cen MT" panose="020B0602020104020603" pitchFamily="34" charset="77"/>
            </a:endParaRPr>
          </a:p>
        </p:txBody>
      </p:sp>
      <p:sp>
        <p:nvSpPr>
          <p:cNvPr id="33797" name="AutoShape 2" descr="Meltdown">
            <a:extLst>
              <a:ext uri="{FF2B5EF4-FFF2-40B4-BE49-F238E27FC236}">
                <a16:creationId xmlns:a16="http://schemas.microsoft.com/office/drawing/2014/main" id="{D0171C0D-8C01-297F-D821-BBC4F2278114}"/>
              </a:ext>
            </a:extLst>
          </p:cNvPr>
          <p:cNvSpPr>
            <a:spLocks noChangeAspect="1" noChangeArrowheads="1"/>
          </p:cNvSpPr>
          <p:nvPr/>
        </p:nvSpPr>
        <p:spPr bwMode="auto">
          <a:xfrm>
            <a:off x="5943600" y="327660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Light" panose="020F03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Light" panose="020F03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Light" panose="020F03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Light" panose="020F03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Light" panose="020F03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Light" panose="020F03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Light" panose="020F03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Light" panose="020F03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Light" panose="020F0302020204030204" pitchFamily="34" charset="0"/>
              </a:defRPr>
            </a:lvl9pPr>
          </a:lstStyle>
          <a:p>
            <a:pPr>
              <a:lnSpc>
                <a:spcPct val="100000"/>
              </a:lnSpc>
              <a:spcBef>
                <a:spcPct val="0"/>
              </a:spcBef>
              <a:buFontTx/>
              <a:buNone/>
            </a:pPr>
            <a:endParaRPr lang="en-US" altLang="en-US" sz="1800">
              <a:latin typeface="Calibri" panose="020F0502020204030204" pitchFamily="34" charset="0"/>
            </a:endParaRPr>
          </a:p>
        </p:txBody>
      </p:sp>
      <p:pic>
        <p:nvPicPr>
          <p:cNvPr id="4" name="내용 개체 틀 3">
            <a:extLst>
              <a:ext uri="{FF2B5EF4-FFF2-40B4-BE49-F238E27FC236}">
                <a16:creationId xmlns:a16="http://schemas.microsoft.com/office/drawing/2014/main" id="{A773F219-4A63-0B93-19A1-413078926732}"/>
              </a:ext>
            </a:extLst>
          </p:cNvPr>
          <p:cNvPicPr>
            <a:picLocks noGrp="1" noChangeAspect="1"/>
          </p:cNvPicPr>
          <p:nvPr>
            <p:ph sz="quarter" idx="12"/>
          </p:nvPr>
        </p:nvPicPr>
        <p:blipFill>
          <a:blip r:embed="rId4"/>
          <a:stretch>
            <a:fillRect/>
          </a:stretch>
        </p:blipFill>
        <p:spPr bwMode="auto">
          <a:xfrm>
            <a:off x="2507043" y="1471612"/>
            <a:ext cx="6873114" cy="4818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3032593250"/>
      </p:ext>
    </p:extLst>
  </p:cSld>
  <p:clrMapOvr>
    <a:masterClrMapping/>
  </p:clrMapOvr>
  <p:transition spd="slow" advTm="474"/>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F62DDF-0B41-6F52-1732-EB93D36AA8F4}"/>
            </a:ext>
          </a:extLst>
        </p:cNvPr>
        <p:cNvGrpSpPr/>
        <p:nvPr/>
      </p:nvGrpSpPr>
      <p:grpSpPr>
        <a:xfrm>
          <a:off x="0" y="0"/>
          <a:ext cx="0" cy="0"/>
          <a:chOff x="0" y="0"/>
          <a:chExt cx="0" cy="0"/>
        </a:xfrm>
      </p:grpSpPr>
      <p:sp>
        <p:nvSpPr>
          <p:cNvPr id="33793" name="Title 1">
            <a:extLst>
              <a:ext uri="{FF2B5EF4-FFF2-40B4-BE49-F238E27FC236}">
                <a16:creationId xmlns:a16="http://schemas.microsoft.com/office/drawing/2014/main" id="{D3DF3A6C-999B-5BC1-A93A-BCFCF0B5A3B7}"/>
              </a:ext>
            </a:extLst>
          </p:cNvPr>
          <p:cNvSpPr>
            <a:spLocks noGrp="1" noChangeArrowheads="1"/>
          </p:cNvSpPr>
          <p:nvPr>
            <p:ph type="title"/>
          </p:nvPr>
        </p:nvSpPr>
        <p:spPr>
          <a:xfrm>
            <a:off x="838200" y="203200"/>
            <a:ext cx="10515600" cy="815975"/>
          </a:xfrm>
        </p:spPr>
        <p:txBody>
          <a:bodyPr/>
          <a:lstStyle/>
          <a:p>
            <a:pPr eaLnBrk="1" hangingPunct="1"/>
            <a:r>
              <a:rPr lang="en-US" altLang="en-US" dirty="0">
                <a:latin typeface="Tw Cen MT" panose="020B0602020104020603" pitchFamily="34" charset="77"/>
                <a:ea typeface="Tw Cen MT" panose="020B0602020104020603" pitchFamily="34" charset="77"/>
                <a:cs typeface="Tw Cen MT" panose="020B0602020104020603" pitchFamily="34" charset="77"/>
              </a:rPr>
              <a:t>Chisel – Hardware Construction Language</a:t>
            </a:r>
          </a:p>
        </p:txBody>
      </p:sp>
      <p:sp>
        <p:nvSpPr>
          <p:cNvPr id="33795" name="Slide Number Placeholder 3">
            <a:extLst>
              <a:ext uri="{FF2B5EF4-FFF2-40B4-BE49-F238E27FC236}">
                <a16:creationId xmlns:a16="http://schemas.microsoft.com/office/drawing/2014/main" id="{07E82CF7-ED04-60D6-D9E2-0ACB0A67F3C8}"/>
              </a:ext>
            </a:extLst>
          </p:cNvPr>
          <p:cNvSpPr>
            <a:spLocks noGrp="1" noChangeArrowheads="1"/>
          </p:cNvSpPr>
          <p:nvPr>
            <p:ph type="sldNum" sz="quarter" idx="1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Light" panose="020F03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Light" panose="020F03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Light" panose="020F03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Light" panose="020F03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Light" panose="020F03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Light" panose="020F03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Light" panose="020F03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Light" panose="020F03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Light" panose="020F0302020204030204" pitchFamily="34" charset="0"/>
              </a:defRPr>
            </a:lvl9pPr>
          </a:lstStyle>
          <a:p>
            <a:pPr>
              <a:lnSpc>
                <a:spcPct val="100000"/>
              </a:lnSpc>
              <a:spcBef>
                <a:spcPct val="0"/>
              </a:spcBef>
              <a:buFontTx/>
              <a:buNone/>
            </a:pPr>
            <a:fld id="{202E6D33-1E87-5F41-8DAD-CC7F339C9EF3}" type="slidenum">
              <a:rPr lang="en-US" altLang="en-US" sz="1200">
                <a:solidFill>
                  <a:srgbClr val="898989"/>
                </a:solidFill>
                <a:latin typeface="Tw Cen MT" panose="020B0602020104020603" pitchFamily="34" charset="77"/>
              </a:rPr>
              <a:pPr>
                <a:lnSpc>
                  <a:spcPct val="100000"/>
                </a:lnSpc>
                <a:spcBef>
                  <a:spcPct val="0"/>
                </a:spcBef>
                <a:buFontTx/>
                <a:buNone/>
              </a:pPr>
              <a:t>30</a:t>
            </a:fld>
            <a:endParaRPr lang="en-US" altLang="en-US" sz="1200">
              <a:solidFill>
                <a:srgbClr val="898989"/>
              </a:solidFill>
              <a:latin typeface="Tw Cen MT" panose="020B0602020104020603" pitchFamily="34" charset="77"/>
            </a:endParaRPr>
          </a:p>
        </p:txBody>
      </p:sp>
      <p:sp>
        <p:nvSpPr>
          <p:cNvPr id="33797" name="AutoShape 2" descr="Meltdown">
            <a:extLst>
              <a:ext uri="{FF2B5EF4-FFF2-40B4-BE49-F238E27FC236}">
                <a16:creationId xmlns:a16="http://schemas.microsoft.com/office/drawing/2014/main" id="{2AF248E3-BA4E-84EA-A4D5-06178CF96F4B}"/>
              </a:ext>
            </a:extLst>
          </p:cNvPr>
          <p:cNvSpPr>
            <a:spLocks noChangeAspect="1" noChangeArrowheads="1"/>
          </p:cNvSpPr>
          <p:nvPr/>
        </p:nvSpPr>
        <p:spPr bwMode="auto">
          <a:xfrm>
            <a:off x="5943600" y="327660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Light" panose="020F03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Light" panose="020F03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Light" panose="020F03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Light" panose="020F03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Light" panose="020F03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Light" panose="020F03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Light" panose="020F03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Light" panose="020F03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Light" panose="020F0302020204030204" pitchFamily="34" charset="0"/>
              </a:defRPr>
            </a:lvl9pPr>
          </a:lstStyle>
          <a:p>
            <a:pPr>
              <a:lnSpc>
                <a:spcPct val="100000"/>
              </a:lnSpc>
              <a:spcBef>
                <a:spcPct val="0"/>
              </a:spcBef>
              <a:buFontTx/>
              <a:buNone/>
            </a:pPr>
            <a:endParaRPr lang="en-US" altLang="en-US" sz="1800">
              <a:latin typeface="Calibri" panose="020F0502020204030204" pitchFamily="34" charset="0"/>
            </a:endParaRPr>
          </a:p>
        </p:txBody>
      </p:sp>
      <p:sp>
        <p:nvSpPr>
          <p:cNvPr id="3" name="내용 개체 틀 2">
            <a:extLst>
              <a:ext uri="{FF2B5EF4-FFF2-40B4-BE49-F238E27FC236}">
                <a16:creationId xmlns:a16="http://schemas.microsoft.com/office/drawing/2014/main" id="{2C8F05B4-8EAA-3CDF-4AB2-17FA0ABC873C}"/>
              </a:ext>
            </a:extLst>
          </p:cNvPr>
          <p:cNvSpPr>
            <a:spLocks noGrp="1"/>
          </p:cNvSpPr>
          <p:nvPr>
            <p:ph sz="quarter" idx="12"/>
          </p:nvPr>
        </p:nvSpPr>
        <p:spPr/>
        <p:txBody>
          <a:bodyPr/>
          <a:lstStyle/>
          <a:p>
            <a:r>
              <a:rPr lang="af-ZA" altLang="ko-KR" dirty="0"/>
              <a:t>Chisel is a hardware construction language embedded in Scala that lets you write flexible, type-safe, and reusable code to generate Verilog for digital circuit design.</a:t>
            </a:r>
            <a:endParaRPr lang="en-US" altLang="ko-KR" dirty="0"/>
          </a:p>
          <a:p>
            <a:r>
              <a:rPr lang="en-US" altLang="ko-KR" dirty="0"/>
              <a:t>Clock and Reset is automatically wired-up</a:t>
            </a:r>
          </a:p>
          <a:p>
            <a:r>
              <a:rPr lang="en-US" altLang="ko-KR" dirty="0"/>
              <a:t>Bulk IO connection is possible (e.g., IO Bundle)</a:t>
            </a:r>
          </a:p>
          <a:p>
            <a:r>
              <a:rPr lang="en-US" altLang="ko-KR" dirty="0"/>
              <a:t>Parameterized Modules</a:t>
            </a:r>
          </a:p>
          <a:p>
            <a:pPr marL="0" indent="0">
              <a:buNone/>
            </a:pPr>
            <a:endParaRPr lang="af-ZA" altLang="ko-KR" dirty="0"/>
          </a:p>
          <a:p>
            <a:endParaRPr lang="en-US" altLang="ko-KR" dirty="0"/>
          </a:p>
        </p:txBody>
      </p:sp>
    </p:spTree>
    <p:custDataLst>
      <p:tags r:id="rId1"/>
    </p:custDataLst>
    <p:extLst>
      <p:ext uri="{BB962C8B-B14F-4D97-AF65-F5344CB8AC3E}">
        <p14:creationId xmlns:p14="http://schemas.microsoft.com/office/powerpoint/2010/main" val="2928538371"/>
      </p:ext>
    </p:extLst>
  </p:cSld>
  <p:clrMapOvr>
    <a:masterClrMapping/>
  </p:clrMapOvr>
  <p:transition spd="slow" advTm="666"/>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F62DDF-0B41-6F52-1732-EB93D36AA8F4}"/>
            </a:ext>
          </a:extLst>
        </p:cNvPr>
        <p:cNvGrpSpPr/>
        <p:nvPr/>
      </p:nvGrpSpPr>
      <p:grpSpPr>
        <a:xfrm>
          <a:off x="0" y="0"/>
          <a:ext cx="0" cy="0"/>
          <a:chOff x="0" y="0"/>
          <a:chExt cx="0" cy="0"/>
        </a:xfrm>
      </p:grpSpPr>
      <p:sp>
        <p:nvSpPr>
          <p:cNvPr id="33793" name="Title 1">
            <a:extLst>
              <a:ext uri="{FF2B5EF4-FFF2-40B4-BE49-F238E27FC236}">
                <a16:creationId xmlns:a16="http://schemas.microsoft.com/office/drawing/2014/main" id="{D3DF3A6C-999B-5BC1-A93A-BCFCF0B5A3B7}"/>
              </a:ext>
            </a:extLst>
          </p:cNvPr>
          <p:cNvSpPr>
            <a:spLocks noGrp="1" noChangeArrowheads="1"/>
          </p:cNvSpPr>
          <p:nvPr>
            <p:ph type="title"/>
          </p:nvPr>
        </p:nvSpPr>
        <p:spPr>
          <a:xfrm>
            <a:off x="838200" y="203200"/>
            <a:ext cx="10515600" cy="815975"/>
          </a:xfrm>
        </p:spPr>
        <p:txBody>
          <a:bodyPr/>
          <a:lstStyle/>
          <a:p>
            <a:pPr eaLnBrk="1" hangingPunct="1"/>
            <a:r>
              <a:rPr lang="en-US" altLang="en-US" dirty="0">
                <a:latin typeface="Tw Cen MT" panose="020B0602020104020603" pitchFamily="34" charset="77"/>
                <a:ea typeface="Tw Cen MT" panose="020B0602020104020603" pitchFamily="34" charset="77"/>
                <a:cs typeface="Tw Cen MT" panose="020B0602020104020603" pitchFamily="34" charset="77"/>
              </a:rPr>
              <a:t>Chisel – Hardware Construction Language (example)</a:t>
            </a:r>
          </a:p>
        </p:txBody>
      </p:sp>
      <p:sp>
        <p:nvSpPr>
          <p:cNvPr id="33795" name="Slide Number Placeholder 3">
            <a:extLst>
              <a:ext uri="{FF2B5EF4-FFF2-40B4-BE49-F238E27FC236}">
                <a16:creationId xmlns:a16="http://schemas.microsoft.com/office/drawing/2014/main" id="{07E82CF7-ED04-60D6-D9E2-0ACB0A67F3C8}"/>
              </a:ext>
            </a:extLst>
          </p:cNvPr>
          <p:cNvSpPr>
            <a:spLocks noGrp="1" noChangeArrowheads="1"/>
          </p:cNvSpPr>
          <p:nvPr>
            <p:ph type="sldNum" sz="quarter" idx="1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Light" panose="020F03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Light" panose="020F03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Light" panose="020F03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Light" panose="020F03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Light" panose="020F03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Light" panose="020F03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Light" panose="020F03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Light" panose="020F03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Light" panose="020F0302020204030204" pitchFamily="34" charset="0"/>
              </a:defRPr>
            </a:lvl9pPr>
          </a:lstStyle>
          <a:p>
            <a:pPr>
              <a:lnSpc>
                <a:spcPct val="100000"/>
              </a:lnSpc>
              <a:spcBef>
                <a:spcPct val="0"/>
              </a:spcBef>
              <a:buFontTx/>
              <a:buNone/>
            </a:pPr>
            <a:fld id="{202E6D33-1E87-5F41-8DAD-CC7F339C9EF3}" type="slidenum">
              <a:rPr lang="en-US" altLang="en-US" sz="1200">
                <a:solidFill>
                  <a:srgbClr val="898989"/>
                </a:solidFill>
                <a:latin typeface="Tw Cen MT" panose="020B0602020104020603" pitchFamily="34" charset="77"/>
              </a:rPr>
              <a:pPr>
                <a:lnSpc>
                  <a:spcPct val="100000"/>
                </a:lnSpc>
                <a:spcBef>
                  <a:spcPct val="0"/>
                </a:spcBef>
                <a:buFontTx/>
                <a:buNone/>
              </a:pPr>
              <a:t>31</a:t>
            </a:fld>
            <a:endParaRPr lang="en-US" altLang="en-US" sz="1200">
              <a:solidFill>
                <a:srgbClr val="898989"/>
              </a:solidFill>
              <a:latin typeface="Tw Cen MT" panose="020B0602020104020603" pitchFamily="34" charset="77"/>
            </a:endParaRPr>
          </a:p>
        </p:txBody>
      </p:sp>
      <p:sp>
        <p:nvSpPr>
          <p:cNvPr id="33797" name="AutoShape 2" descr="Meltdown">
            <a:extLst>
              <a:ext uri="{FF2B5EF4-FFF2-40B4-BE49-F238E27FC236}">
                <a16:creationId xmlns:a16="http://schemas.microsoft.com/office/drawing/2014/main" id="{2AF248E3-BA4E-84EA-A4D5-06178CF96F4B}"/>
              </a:ext>
            </a:extLst>
          </p:cNvPr>
          <p:cNvSpPr>
            <a:spLocks noChangeAspect="1" noChangeArrowheads="1"/>
          </p:cNvSpPr>
          <p:nvPr/>
        </p:nvSpPr>
        <p:spPr bwMode="auto">
          <a:xfrm>
            <a:off x="5943600" y="327660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Light" panose="020F03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Light" panose="020F03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Light" panose="020F03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Light" panose="020F03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Light" panose="020F03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Light" panose="020F03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Light" panose="020F03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Light" panose="020F03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Light" panose="020F0302020204030204" pitchFamily="34" charset="0"/>
              </a:defRPr>
            </a:lvl9pPr>
          </a:lstStyle>
          <a:p>
            <a:pPr>
              <a:lnSpc>
                <a:spcPct val="100000"/>
              </a:lnSpc>
              <a:spcBef>
                <a:spcPct val="0"/>
              </a:spcBef>
              <a:buFontTx/>
              <a:buNone/>
            </a:pPr>
            <a:endParaRPr lang="en-US" altLang="en-US" sz="1800">
              <a:latin typeface="Calibri" panose="020F0502020204030204" pitchFamily="34" charset="0"/>
            </a:endParaRPr>
          </a:p>
        </p:txBody>
      </p:sp>
      <p:pic>
        <p:nvPicPr>
          <p:cNvPr id="4" name="그림 3">
            <a:extLst>
              <a:ext uri="{FF2B5EF4-FFF2-40B4-BE49-F238E27FC236}">
                <a16:creationId xmlns:a16="http://schemas.microsoft.com/office/drawing/2014/main" id="{07F1FE1D-B4E4-F411-E091-46D4E3F29591}"/>
              </a:ext>
            </a:extLst>
          </p:cNvPr>
          <p:cNvPicPr>
            <a:picLocks noChangeAspect="1"/>
          </p:cNvPicPr>
          <p:nvPr/>
        </p:nvPicPr>
        <p:blipFill>
          <a:blip r:embed="rId4"/>
          <a:stretch>
            <a:fillRect/>
          </a:stretch>
        </p:blipFill>
        <p:spPr>
          <a:xfrm>
            <a:off x="2579427" y="1577015"/>
            <a:ext cx="6369589" cy="3703970"/>
          </a:xfrm>
          <a:prstGeom prst="rect">
            <a:avLst/>
          </a:prstGeom>
        </p:spPr>
      </p:pic>
      <p:sp>
        <p:nvSpPr>
          <p:cNvPr id="6" name="TextBox 5">
            <a:extLst>
              <a:ext uri="{FF2B5EF4-FFF2-40B4-BE49-F238E27FC236}">
                <a16:creationId xmlns:a16="http://schemas.microsoft.com/office/drawing/2014/main" id="{E87ED034-9739-FED9-9425-891725706676}"/>
              </a:ext>
            </a:extLst>
          </p:cNvPr>
          <p:cNvSpPr txBox="1"/>
          <p:nvPr/>
        </p:nvSpPr>
        <p:spPr>
          <a:xfrm>
            <a:off x="5050916" y="5345947"/>
            <a:ext cx="1426609" cy="523220"/>
          </a:xfrm>
          <a:prstGeom prst="rect">
            <a:avLst/>
          </a:prstGeom>
          <a:noFill/>
        </p:spPr>
        <p:txBody>
          <a:bodyPr wrap="none" rtlCol="0">
            <a:spAutoFit/>
          </a:bodyPr>
          <a:lstStyle/>
          <a:p>
            <a:pPr algn="l"/>
            <a:r>
              <a:rPr kumimoji="1" lang="en-US" altLang="ko-KR" sz="2800" b="1" dirty="0">
                <a:latin typeface="+mj-lt"/>
              </a:rPr>
              <a:t>CPU Top</a:t>
            </a:r>
            <a:endParaRPr kumimoji="1" lang="ko-KR" altLang="en-US" sz="2800" b="1" dirty="0" err="1">
              <a:latin typeface="+mj-lt"/>
            </a:endParaRPr>
          </a:p>
        </p:txBody>
      </p:sp>
    </p:spTree>
    <p:custDataLst>
      <p:tags r:id="rId1"/>
    </p:custDataLst>
    <p:extLst>
      <p:ext uri="{BB962C8B-B14F-4D97-AF65-F5344CB8AC3E}">
        <p14:creationId xmlns:p14="http://schemas.microsoft.com/office/powerpoint/2010/main" val="833705320"/>
      </p:ext>
    </p:extLst>
  </p:cSld>
  <p:clrMapOvr>
    <a:masterClrMapping/>
  </p:clrMapOvr>
  <p:transition spd="slow" advTm="666"/>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B706F6-FFF6-309A-97A9-57E8886E1AE0}"/>
            </a:ext>
          </a:extLst>
        </p:cNvPr>
        <p:cNvGrpSpPr/>
        <p:nvPr/>
      </p:nvGrpSpPr>
      <p:grpSpPr>
        <a:xfrm>
          <a:off x="0" y="0"/>
          <a:ext cx="0" cy="0"/>
          <a:chOff x="0" y="0"/>
          <a:chExt cx="0" cy="0"/>
        </a:xfrm>
      </p:grpSpPr>
      <p:sp>
        <p:nvSpPr>
          <p:cNvPr id="33793" name="Title 1">
            <a:extLst>
              <a:ext uri="{FF2B5EF4-FFF2-40B4-BE49-F238E27FC236}">
                <a16:creationId xmlns:a16="http://schemas.microsoft.com/office/drawing/2014/main" id="{BC14689B-2EFE-1344-4C45-B5098A55D51B}"/>
              </a:ext>
            </a:extLst>
          </p:cNvPr>
          <p:cNvSpPr>
            <a:spLocks noGrp="1" noChangeArrowheads="1"/>
          </p:cNvSpPr>
          <p:nvPr>
            <p:ph type="title"/>
          </p:nvPr>
        </p:nvSpPr>
        <p:spPr>
          <a:xfrm>
            <a:off x="838200" y="203200"/>
            <a:ext cx="10515600" cy="815975"/>
          </a:xfrm>
        </p:spPr>
        <p:txBody>
          <a:bodyPr/>
          <a:lstStyle/>
          <a:p>
            <a:pPr eaLnBrk="1" hangingPunct="1"/>
            <a:r>
              <a:rPr lang="en-US" altLang="en-US" dirty="0">
                <a:latin typeface="Tw Cen MT" panose="020B0602020104020603" pitchFamily="34" charset="77"/>
                <a:ea typeface="Tw Cen MT" panose="020B0602020104020603" pitchFamily="34" charset="77"/>
                <a:cs typeface="Tw Cen MT" panose="020B0602020104020603" pitchFamily="34" charset="77"/>
              </a:rPr>
              <a:t>Chisel – Hardware Construction Language (example)</a:t>
            </a:r>
          </a:p>
        </p:txBody>
      </p:sp>
      <p:sp>
        <p:nvSpPr>
          <p:cNvPr id="33795" name="Slide Number Placeholder 3">
            <a:extLst>
              <a:ext uri="{FF2B5EF4-FFF2-40B4-BE49-F238E27FC236}">
                <a16:creationId xmlns:a16="http://schemas.microsoft.com/office/drawing/2014/main" id="{D95C2103-1570-5639-205E-7961C2392162}"/>
              </a:ext>
            </a:extLst>
          </p:cNvPr>
          <p:cNvSpPr>
            <a:spLocks noGrp="1" noChangeArrowheads="1"/>
          </p:cNvSpPr>
          <p:nvPr>
            <p:ph type="sldNum" sz="quarter" idx="1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Light" panose="020F03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Light" panose="020F03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Light" panose="020F03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Light" panose="020F03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Light" panose="020F03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Light" panose="020F03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Light" panose="020F03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Light" panose="020F03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Light" panose="020F0302020204030204" pitchFamily="34" charset="0"/>
              </a:defRPr>
            </a:lvl9pPr>
          </a:lstStyle>
          <a:p>
            <a:pPr>
              <a:lnSpc>
                <a:spcPct val="100000"/>
              </a:lnSpc>
              <a:spcBef>
                <a:spcPct val="0"/>
              </a:spcBef>
              <a:buFontTx/>
              <a:buNone/>
            </a:pPr>
            <a:fld id="{202E6D33-1E87-5F41-8DAD-CC7F339C9EF3}" type="slidenum">
              <a:rPr lang="en-US" altLang="en-US" sz="1200">
                <a:solidFill>
                  <a:srgbClr val="898989"/>
                </a:solidFill>
                <a:latin typeface="Tw Cen MT" panose="020B0602020104020603" pitchFamily="34" charset="77"/>
              </a:rPr>
              <a:pPr>
                <a:lnSpc>
                  <a:spcPct val="100000"/>
                </a:lnSpc>
                <a:spcBef>
                  <a:spcPct val="0"/>
                </a:spcBef>
                <a:buFontTx/>
                <a:buNone/>
              </a:pPr>
              <a:t>32</a:t>
            </a:fld>
            <a:endParaRPr lang="en-US" altLang="en-US" sz="1200">
              <a:solidFill>
                <a:srgbClr val="898989"/>
              </a:solidFill>
              <a:latin typeface="Tw Cen MT" panose="020B0602020104020603" pitchFamily="34" charset="77"/>
            </a:endParaRPr>
          </a:p>
        </p:txBody>
      </p:sp>
      <p:sp>
        <p:nvSpPr>
          <p:cNvPr id="33797" name="AutoShape 2" descr="Meltdown">
            <a:extLst>
              <a:ext uri="{FF2B5EF4-FFF2-40B4-BE49-F238E27FC236}">
                <a16:creationId xmlns:a16="http://schemas.microsoft.com/office/drawing/2014/main" id="{5068D16B-29D6-ECEF-3598-D6EFC684D3C3}"/>
              </a:ext>
            </a:extLst>
          </p:cNvPr>
          <p:cNvSpPr>
            <a:spLocks noChangeAspect="1" noChangeArrowheads="1"/>
          </p:cNvSpPr>
          <p:nvPr/>
        </p:nvSpPr>
        <p:spPr bwMode="auto">
          <a:xfrm>
            <a:off x="5943600" y="327660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Light" panose="020F03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Light" panose="020F03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Light" panose="020F03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Light" panose="020F03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Light" panose="020F03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Light" panose="020F03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Light" panose="020F03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Light" panose="020F03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Light" panose="020F0302020204030204" pitchFamily="34" charset="0"/>
              </a:defRPr>
            </a:lvl9pPr>
          </a:lstStyle>
          <a:p>
            <a:pPr>
              <a:lnSpc>
                <a:spcPct val="100000"/>
              </a:lnSpc>
              <a:spcBef>
                <a:spcPct val="0"/>
              </a:spcBef>
              <a:buFontTx/>
              <a:buNone/>
            </a:pPr>
            <a:endParaRPr lang="en-US" altLang="en-US" sz="1800">
              <a:latin typeface="Calibri" panose="020F0502020204030204" pitchFamily="34" charset="0"/>
            </a:endParaRPr>
          </a:p>
        </p:txBody>
      </p:sp>
      <p:pic>
        <p:nvPicPr>
          <p:cNvPr id="2" name="그림 1">
            <a:extLst>
              <a:ext uri="{FF2B5EF4-FFF2-40B4-BE49-F238E27FC236}">
                <a16:creationId xmlns:a16="http://schemas.microsoft.com/office/drawing/2014/main" id="{DF3A35A9-C7F0-57C8-4E9B-7C74079A046E}"/>
              </a:ext>
            </a:extLst>
          </p:cNvPr>
          <p:cNvPicPr>
            <a:picLocks noChangeAspect="1"/>
          </p:cNvPicPr>
          <p:nvPr/>
        </p:nvPicPr>
        <p:blipFill>
          <a:blip r:embed="rId4"/>
          <a:stretch>
            <a:fillRect/>
          </a:stretch>
        </p:blipFill>
        <p:spPr>
          <a:xfrm>
            <a:off x="3889398" y="1420647"/>
            <a:ext cx="4413204" cy="4869028"/>
          </a:xfrm>
          <a:prstGeom prst="rect">
            <a:avLst/>
          </a:prstGeom>
        </p:spPr>
      </p:pic>
      <p:sp>
        <p:nvSpPr>
          <p:cNvPr id="3" name="TextBox 2">
            <a:extLst>
              <a:ext uri="{FF2B5EF4-FFF2-40B4-BE49-F238E27FC236}">
                <a16:creationId xmlns:a16="http://schemas.microsoft.com/office/drawing/2014/main" id="{A3F605EA-B808-2BFD-3DD7-D235D0206E37}"/>
              </a:ext>
            </a:extLst>
          </p:cNvPr>
          <p:cNvSpPr txBox="1"/>
          <p:nvPr/>
        </p:nvSpPr>
        <p:spPr>
          <a:xfrm>
            <a:off x="8570794" y="5527344"/>
            <a:ext cx="1308371" cy="646331"/>
          </a:xfrm>
          <a:prstGeom prst="rect">
            <a:avLst/>
          </a:prstGeom>
          <a:noFill/>
        </p:spPr>
        <p:txBody>
          <a:bodyPr wrap="none" rtlCol="0">
            <a:spAutoFit/>
          </a:bodyPr>
          <a:lstStyle/>
          <a:p>
            <a:pPr algn="l"/>
            <a:r>
              <a:rPr kumimoji="1" lang="en-US" altLang="ko-KR" sz="3600" b="1" dirty="0">
                <a:latin typeface="+mj-lt"/>
              </a:rPr>
              <a:t>Timer</a:t>
            </a:r>
            <a:endParaRPr kumimoji="1" lang="ko-KR" altLang="en-US" sz="3600" b="1" dirty="0" err="1">
              <a:latin typeface="+mj-lt"/>
            </a:endParaRPr>
          </a:p>
        </p:txBody>
      </p:sp>
    </p:spTree>
    <p:custDataLst>
      <p:tags r:id="rId1"/>
    </p:custDataLst>
    <p:extLst>
      <p:ext uri="{BB962C8B-B14F-4D97-AF65-F5344CB8AC3E}">
        <p14:creationId xmlns:p14="http://schemas.microsoft.com/office/powerpoint/2010/main" val="1017211718"/>
      </p:ext>
    </p:extLst>
  </p:cSld>
  <p:clrMapOvr>
    <a:masterClrMapping/>
  </p:clrMapOvr>
  <p:transition spd="slow" advTm="666"/>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F62DDF-0B41-6F52-1732-EB93D36AA8F4}"/>
            </a:ext>
          </a:extLst>
        </p:cNvPr>
        <p:cNvGrpSpPr/>
        <p:nvPr/>
      </p:nvGrpSpPr>
      <p:grpSpPr>
        <a:xfrm>
          <a:off x="0" y="0"/>
          <a:ext cx="0" cy="0"/>
          <a:chOff x="0" y="0"/>
          <a:chExt cx="0" cy="0"/>
        </a:xfrm>
      </p:grpSpPr>
      <p:sp>
        <p:nvSpPr>
          <p:cNvPr id="33793" name="Title 1">
            <a:extLst>
              <a:ext uri="{FF2B5EF4-FFF2-40B4-BE49-F238E27FC236}">
                <a16:creationId xmlns:a16="http://schemas.microsoft.com/office/drawing/2014/main" id="{D3DF3A6C-999B-5BC1-A93A-BCFCF0B5A3B7}"/>
              </a:ext>
            </a:extLst>
          </p:cNvPr>
          <p:cNvSpPr>
            <a:spLocks noGrp="1" noChangeArrowheads="1"/>
          </p:cNvSpPr>
          <p:nvPr>
            <p:ph type="title"/>
          </p:nvPr>
        </p:nvSpPr>
        <p:spPr>
          <a:xfrm>
            <a:off x="838200" y="203200"/>
            <a:ext cx="10515600" cy="815975"/>
          </a:xfrm>
        </p:spPr>
        <p:txBody>
          <a:bodyPr/>
          <a:lstStyle/>
          <a:p>
            <a:pPr eaLnBrk="1" hangingPunct="1"/>
            <a:r>
              <a:rPr lang="en-US" altLang="en-US" dirty="0">
                <a:latin typeface="Tw Cen MT" panose="020B0602020104020603" pitchFamily="34" charset="77"/>
                <a:ea typeface="Tw Cen MT" panose="020B0602020104020603" pitchFamily="34" charset="77"/>
                <a:cs typeface="Tw Cen MT" panose="020B0602020104020603" pitchFamily="34" charset="77"/>
              </a:rPr>
              <a:t>Single source multiple targets</a:t>
            </a:r>
          </a:p>
        </p:txBody>
      </p:sp>
      <p:sp>
        <p:nvSpPr>
          <p:cNvPr id="33795" name="Slide Number Placeholder 3">
            <a:extLst>
              <a:ext uri="{FF2B5EF4-FFF2-40B4-BE49-F238E27FC236}">
                <a16:creationId xmlns:a16="http://schemas.microsoft.com/office/drawing/2014/main" id="{07E82CF7-ED04-60D6-D9E2-0ACB0A67F3C8}"/>
              </a:ext>
            </a:extLst>
          </p:cNvPr>
          <p:cNvSpPr>
            <a:spLocks noGrp="1" noChangeArrowheads="1"/>
          </p:cNvSpPr>
          <p:nvPr>
            <p:ph type="sldNum" sz="quarter" idx="1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Light" panose="020F03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Light" panose="020F03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Light" panose="020F03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Light" panose="020F03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Light" panose="020F03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Light" panose="020F03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Light" panose="020F03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Light" panose="020F03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Light" panose="020F0302020204030204" pitchFamily="34" charset="0"/>
              </a:defRPr>
            </a:lvl9pPr>
          </a:lstStyle>
          <a:p>
            <a:pPr>
              <a:lnSpc>
                <a:spcPct val="100000"/>
              </a:lnSpc>
              <a:spcBef>
                <a:spcPct val="0"/>
              </a:spcBef>
              <a:buFontTx/>
              <a:buNone/>
            </a:pPr>
            <a:fld id="{202E6D33-1E87-5F41-8DAD-CC7F339C9EF3}" type="slidenum">
              <a:rPr lang="en-US" altLang="en-US" sz="1200">
                <a:solidFill>
                  <a:srgbClr val="898989"/>
                </a:solidFill>
                <a:latin typeface="Tw Cen MT" panose="020B0602020104020603" pitchFamily="34" charset="77"/>
              </a:rPr>
              <a:pPr>
                <a:lnSpc>
                  <a:spcPct val="100000"/>
                </a:lnSpc>
                <a:spcBef>
                  <a:spcPct val="0"/>
                </a:spcBef>
                <a:buFontTx/>
                <a:buNone/>
              </a:pPr>
              <a:t>33</a:t>
            </a:fld>
            <a:endParaRPr lang="en-US" altLang="en-US" sz="1200">
              <a:solidFill>
                <a:srgbClr val="898989"/>
              </a:solidFill>
              <a:latin typeface="Tw Cen MT" panose="020B0602020104020603" pitchFamily="34" charset="77"/>
            </a:endParaRPr>
          </a:p>
        </p:txBody>
      </p:sp>
      <p:sp>
        <p:nvSpPr>
          <p:cNvPr id="33797" name="AutoShape 2" descr="Meltdown">
            <a:extLst>
              <a:ext uri="{FF2B5EF4-FFF2-40B4-BE49-F238E27FC236}">
                <a16:creationId xmlns:a16="http://schemas.microsoft.com/office/drawing/2014/main" id="{2AF248E3-BA4E-84EA-A4D5-06178CF96F4B}"/>
              </a:ext>
            </a:extLst>
          </p:cNvPr>
          <p:cNvSpPr>
            <a:spLocks noChangeAspect="1" noChangeArrowheads="1"/>
          </p:cNvSpPr>
          <p:nvPr/>
        </p:nvSpPr>
        <p:spPr bwMode="auto">
          <a:xfrm>
            <a:off x="5943600" y="327660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Light" panose="020F03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Light" panose="020F03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Light" panose="020F03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Light" panose="020F03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Light" panose="020F03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Light" panose="020F03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Light" panose="020F03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Light" panose="020F03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Light" panose="020F0302020204030204" pitchFamily="34" charset="0"/>
              </a:defRPr>
            </a:lvl9pPr>
          </a:lstStyle>
          <a:p>
            <a:pPr>
              <a:lnSpc>
                <a:spcPct val="100000"/>
              </a:lnSpc>
              <a:spcBef>
                <a:spcPct val="0"/>
              </a:spcBef>
              <a:buFontTx/>
              <a:buNone/>
            </a:pPr>
            <a:endParaRPr lang="en-US" altLang="en-US" sz="1800">
              <a:latin typeface="Calibri" panose="020F0502020204030204" pitchFamily="34" charset="0"/>
            </a:endParaRPr>
          </a:p>
        </p:txBody>
      </p:sp>
      <p:sp>
        <p:nvSpPr>
          <p:cNvPr id="7" name="TextBox 6">
            <a:extLst>
              <a:ext uri="{FF2B5EF4-FFF2-40B4-BE49-F238E27FC236}">
                <a16:creationId xmlns:a16="http://schemas.microsoft.com/office/drawing/2014/main" id="{17C2C1AC-C527-66E0-21AF-FD6FE65E323D}"/>
              </a:ext>
            </a:extLst>
          </p:cNvPr>
          <p:cNvSpPr txBox="1"/>
          <p:nvPr/>
        </p:nvSpPr>
        <p:spPr>
          <a:xfrm>
            <a:off x="6550182" y="6443121"/>
            <a:ext cx="6097232" cy="307777"/>
          </a:xfrm>
          <a:prstGeom prst="rect">
            <a:avLst/>
          </a:prstGeom>
          <a:noFill/>
        </p:spPr>
        <p:txBody>
          <a:bodyPr wrap="square">
            <a:spAutoFit/>
          </a:bodyPr>
          <a:lstStyle/>
          <a:p>
            <a:r>
              <a:rPr lang="af-ZA" altLang="ko-KR" sz="1400" dirty="0"/>
              <a:t>https://www2.eecs.berkeley.edu/Pubs/TechRpts/2022/EECS-2022-247.pdf</a:t>
            </a:r>
            <a:endParaRPr lang="ko-KR" altLang="en-US" sz="1400" dirty="0"/>
          </a:p>
        </p:txBody>
      </p:sp>
      <p:pic>
        <p:nvPicPr>
          <p:cNvPr id="10" name="내용 개체 틀 9">
            <a:extLst>
              <a:ext uri="{FF2B5EF4-FFF2-40B4-BE49-F238E27FC236}">
                <a16:creationId xmlns:a16="http://schemas.microsoft.com/office/drawing/2014/main" id="{7D39326D-C541-D8DB-3CBD-9E378F6DC0D5}"/>
              </a:ext>
            </a:extLst>
          </p:cNvPr>
          <p:cNvPicPr>
            <a:picLocks noGrp="1" noChangeAspect="1"/>
          </p:cNvPicPr>
          <p:nvPr>
            <p:ph sz="quarter" idx="12"/>
          </p:nvPr>
        </p:nvPicPr>
        <p:blipFill>
          <a:blip r:embed="rId4"/>
          <a:stretch>
            <a:fillRect/>
          </a:stretch>
        </p:blipFill>
        <p:spPr bwMode="auto">
          <a:xfrm>
            <a:off x="2652523" y="1374775"/>
            <a:ext cx="6886954" cy="4818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997768201"/>
      </p:ext>
    </p:extLst>
  </p:cSld>
  <p:clrMapOvr>
    <a:masterClrMapping/>
  </p:clrMapOvr>
  <p:transition spd="slow" advTm="666"/>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F62DDF-0B41-6F52-1732-EB93D36AA8F4}"/>
            </a:ext>
          </a:extLst>
        </p:cNvPr>
        <p:cNvGrpSpPr/>
        <p:nvPr/>
      </p:nvGrpSpPr>
      <p:grpSpPr>
        <a:xfrm>
          <a:off x="0" y="0"/>
          <a:ext cx="0" cy="0"/>
          <a:chOff x="0" y="0"/>
          <a:chExt cx="0" cy="0"/>
        </a:xfrm>
      </p:grpSpPr>
      <p:sp>
        <p:nvSpPr>
          <p:cNvPr id="33793" name="Title 1">
            <a:extLst>
              <a:ext uri="{FF2B5EF4-FFF2-40B4-BE49-F238E27FC236}">
                <a16:creationId xmlns:a16="http://schemas.microsoft.com/office/drawing/2014/main" id="{D3DF3A6C-999B-5BC1-A93A-BCFCF0B5A3B7}"/>
              </a:ext>
            </a:extLst>
          </p:cNvPr>
          <p:cNvSpPr>
            <a:spLocks noGrp="1" noChangeArrowheads="1"/>
          </p:cNvSpPr>
          <p:nvPr>
            <p:ph type="title"/>
          </p:nvPr>
        </p:nvSpPr>
        <p:spPr>
          <a:xfrm>
            <a:off x="838200" y="203200"/>
            <a:ext cx="10515600" cy="815975"/>
          </a:xfrm>
        </p:spPr>
        <p:txBody>
          <a:bodyPr/>
          <a:lstStyle/>
          <a:p>
            <a:pPr eaLnBrk="1" hangingPunct="1"/>
            <a:r>
              <a:rPr lang="en-US" altLang="en-US" dirty="0">
                <a:latin typeface="Tw Cen MT" panose="020B0602020104020603" pitchFamily="34" charset="77"/>
                <a:ea typeface="Tw Cen MT" panose="020B0602020104020603" pitchFamily="34" charset="77"/>
                <a:cs typeface="Tw Cen MT" panose="020B0602020104020603" pitchFamily="34" charset="77"/>
              </a:rPr>
              <a:t>WorldGuard Implementation</a:t>
            </a:r>
          </a:p>
        </p:txBody>
      </p:sp>
      <p:sp>
        <p:nvSpPr>
          <p:cNvPr id="33795" name="Slide Number Placeholder 3">
            <a:extLst>
              <a:ext uri="{FF2B5EF4-FFF2-40B4-BE49-F238E27FC236}">
                <a16:creationId xmlns:a16="http://schemas.microsoft.com/office/drawing/2014/main" id="{07E82CF7-ED04-60D6-D9E2-0ACB0A67F3C8}"/>
              </a:ext>
            </a:extLst>
          </p:cNvPr>
          <p:cNvSpPr>
            <a:spLocks noGrp="1" noChangeArrowheads="1"/>
          </p:cNvSpPr>
          <p:nvPr>
            <p:ph type="sldNum" sz="quarter" idx="1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Light" panose="020F03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Light" panose="020F03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Light" panose="020F03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Light" panose="020F03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Light" panose="020F03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Light" panose="020F03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Light" panose="020F03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Light" panose="020F03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Light" panose="020F0302020204030204" pitchFamily="34" charset="0"/>
              </a:defRPr>
            </a:lvl9pPr>
          </a:lstStyle>
          <a:p>
            <a:pPr>
              <a:lnSpc>
                <a:spcPct val="100000"/>
              </a:lnSpc>
              <a:spcBef>
                <a:spcPct val="0"/>
              </a:spcBef>
              <a:buFontTx/>
              <a:buNone/>
            </a:pPr>
            <a:fld id="{202E6D33-1E87-5F41-8DAD-CC7F339C9EF3}" type="slidenum">
              <a:rPr lang="en-US" altLang="en-US" sz="1200">
                <a:solidFill>
                  <a:srgbClr val="898989"/>
                </a:solidFill>
                <a:latin typeface="Tw Cen MT" panose="020B0602020104020603" pitchFamily="34" charset="77"/>
              </a:rPr>
              <a:pPr>
                <a:lnSpc>
                  <a:spcPct val="100000"/>
                </a:lnSpc>
                <a:spcBef>
                  <a:spcPct val="0"/>
                </a:spcBef>
                <a:buFontTx/>
                <a:buNone/>
              </a:pPr>
              <a:t>34</a:t>
            </a:fld>
            <a:endParaRPr lang="en-US" altLang="en-US" sz="1200">
              <a:solidFill>
                <a:srgbClr val="898989"/>
              </a:solidFill>
              <a:latin typeface="Tw Cen MT" panose="020B0602020104020603" pitchFamily="34" charset="77"/>
            </a:endParaRPr>
          </a:p>
        </p:txBody>
      </p:sp>
      <p:sp>
        <p:nvSpPr>
          <p:cNvPr id="33797" name="AutoShape 2" descr="Meltdown">
            <a:extLst>
              <a:ext uri="{FF2B5EF4-FFF2-40B4-BE49-F238E27FC236}">
                <a16:creationId xmlns:a16="http://schemas.microsoft.com/office/drawing/2014/main" id="{2AF248E3-BA4E-84EA-A4D5-06178CF96F4B}"/>
              </a:ext>
            </a:extLst>
          </p:cNvPr>
          <p:cNvSpPr>
            <a:spLocks noChangeAspect="1" noChangeArrowheads="1"/>
          </p:cNvSpPr>
          <p:nvPr/>
        </p:nvSpPr>
        <p:spPr bwMode="auto">
          <a:xfrm>
            <a:off x="5943600" y="327660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Light" panose="020F03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Light" panose="020F03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Light" panose="020F03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Light" panose="020F03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Light" panose="020F03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Light" panose="020F03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Light" panose="020F03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Light" panose="020F03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Light" panose="020F0302020204030204" pitchFamily="34" charset="0"/>
              </a:defRPr>
            </a:lvl9pPr>
          </a:lstStyle>
          <a:p>
            <a:pPr>
              <a:lnSpc>
                <a:spcPct val="100000"/>
              </a:lnSpc>
              <a:spcBef>
                <a:spcPct val="0"/>
              </a:spcBef>
              <a:buFontTx/>
              <a:buNone/>
            </a:pPr>
            <a:endParaRPr lang="en-US" altLang="en-US" sz="1800">
              <a:latin typeface="Calibri" panose="020F0502020204030204" pitchFamily="34" charset="0"/>
            </a:endParaRPr>
          </a:p>
        </p:txBody>
      </p:sp>
      <p:sp>
        <p:nvSpPr>
          <p:cNvPr id="3" name="내용 개체 틀 2">
            <a:extLst>
              <a:ext uri="{FF2B5EF4-FFF2-40B4-BE49-F238E27FC236}">
                <a16:creationId xmlns:a16="http://schemas.microsoft.com/office/drawing/2014/main" id="{2C8F05B4-8EAA-3CDF-4AB2-17FA0ABC873C}"/>
              </a:ext>
            </a:extLst>
          </p:cNvPr>
          <p:cNvSpPr>
            <a:spLocks noGrp="1"/>
          </p:cNvSpPr>
          <p:nvPr>
            <p:ph sz="quarter" idx="12"/>
          </p:nvPr>
        </p:nvSpPr>
        <p:spPr/>
        <p:txBody>
          <a:bodyPr/>
          <a:lstStyle/>
          <a:p>
            <a:r>
              <a:rPr lang="en-US" altLang="ko-KR" dirty="0"/>
              <a:t>Rocket Core Extension</a:t>
            </a:r>
          </a:p>
          <a:p>
            <a:pPr lvl="1"/>
            <a:r>
              <a:rPr lang="en-US" altLang="ko-KR" dirty="0"/>
              <a:t>WG CSR and </a:t>
            </a:r>
            <a:r>
              <a:rPr lang="en-US" altLang="ko-KR" dirty="0" err="1"/>
              <a:t>wgMarker</a:t>
            </a:r>
            <a:r>
              <a:rPr lang="en-US" altLang="ko-KR" dirty="0"/>
              <a:t> logic</a:t>
            </a:r>
          </a:p>
          <a:p>
            <a:r>
              <a:rPr lang="en-US" altLang="ko-KR" dirty="0"/>
              <a:t>Bus extension – TileLink</a:t>
            </a:r>
          </a:p>
          <a:p>
            <a:pPr lvl="1"/>
            <a:r>
              <a:rPr lang="en-US" altLang="ko-KR" dirty="0"/>
              <a:t>New field for WID</a:t>
            </a:r>
          </a:p>
          <a:p>
            <a:r>
              <a:rPr lang="en-US" altLang="ko-KR" dirty="0"/>
              <a:t>Extension for memory hierarchy</a:t>
            </a:r>
          </a:p>
          <a:p>
            <a:pPr lvl="1"/>
            <a:r>
              <a:rPr lang="en-US" altLang="ko-KR" dirty="0"/>
              <a:t>TLB, I-Cache, D-Cache, Last Level Cache</a:t>
            </a:r>
          </a:p>
          <a:p>
            <a:r>
              <a:rPr lang="en-US" altLang="ko-KR" dirty="0" err="1"/>
              <a:t>wgMarker</a:t>
            </a:r>
            <a:r>
              <a:rPr lang="en-US" altLang="ko-KR" dirty="0"/>
              <a:t> and </a:t>
            </a:r>
            <a:r>
              <a:rPr lang="en-US" altLang="ko-KR" dirty="0" err="1"/>
              <a:t>wg</a:t>
            </a:r>
            <a:r>
              <a:rPr lang="en-US" altLang="ko-KR" dirty="0"/>
              <a:t> checker</a:t>
            </a:r>
          </a:p>
          <a:p>
            <a:pPr lvl="1"/>
            <a:r>
              <a:rPr lang="en-US" altLang="ko-KR" dirty="0"/>
              <a:t>Standalone generator</a:t>
            </a:r>
          </a:p>
          <a:p>
            <a:endParaRPr lang="en-US" altLang="ko-KR" dirty="0"/>
          </a:p>
          <a:p>
            <a:pPr lvl="7"/>
            <a:endParaRPr lang="en-US" altLang="ko-KR" dirty="0"/>
          </a:p>
          <a:p>
            <a:pPr lvl="2"/>
            <a:endParaRPr lang="en-US" altLang="ko-KR" dirty="0"/>
          </a:p>
          <a:p>
            <a:pPr lvl="1"/>
            <a:endParaRPr lang="en-US" altLang="ko-KR" dirty="0"/>
          </a:p>
          <a:p>
            <a:endParaRPr lang="en-US" altLang="ko-KR" dirty="0"/>
          </a:p>
        </p:txBody>
      </p:sp>
    </p:spTree>
    <p:custDataLst>
      <p:tags r:id="rId1"/>
    </p:custDataLst>
    <p:extLst>
      <p:ext uri="{BB962C8B-B14F-4D97-AF65-F5344CB8AC3E}">
        <p14:creationId xmlns:p14="http://schemas.microsoft.com/office/powerpoint/2010/main" val="1687972383"/>
      </p:ext>
    </p:extLst>
  </p:cSld>
  <p:clrMapOvr>
    <a:masterClrMapping/>
  </p:clrMapOvr>
  <p:transition spd="slow" advTm="666"/>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F62DDF-0B41-6F52-1732-EB93D36AA8F4}"/>
            </a:ext>
          </a:extLst>
        </p:cNvPr>
        <p:cNvGrpSpPr/>
        <p:nvPr/>
      </p:nvGrpSpPr>
      <p:grpSpPr>
        <a:xfrm>
          <a:off x="0" y="0"/>
          <a:ext cx="0" cy="0"/>
          <a:chOff x="0" y="0"/>
          <a:chExt cx="0" cy="0"/>
        </a:xfrm>
      </p:grpSpPr>
      <p:sp>
        <p:nvSpPr>
          <p:cNvPr id="33793" name="Title 1">
            <a:extLst>
              <a:ext uri="{FF2B5EF4-FFF2-40B4-BE49-F238E27FC236}">
                <a16:creationId xmlns:a16="http://schemas.microsoft.com/office/drawing/2014/main" id="{D3DF3A6C-999B-5BC1-A93A-BCFCF0B5A3B7}"/>
              </a:ext>
            </a:extLst>
          </p:cNvPr>
          <p:cNvSpPr>
            <a:spLocks noGrp="1" noChangeArrowheads="1"/>
          </p:cNvSpPr>
          <p:nvPr>
            <p:ph type="title"/>
          </p:nvPr>
        </p:nvSpPr>
        <p:spPr>
          <a:xfrm>
            <a:off x="838200" y="203200"/>
            <a:ext cx="10515600" cy="815975"/>
          </a:xfrm>
        </p:spPr>
        <p:txBody>
          <a:bodyPr/>
          <a:lstStyle/>
          <a:p>
            <a:pPr eaLnBrk="1" hangingPunct="1"/>
            <a:r>
              <a:rPr lang="en-US" altLang="en-US" dirty="0">
                <a:latin typeface="Tw Cen MT" panose="020B0602020104020603" pitchFamily="34" charset="77"/>
                <a:ea typeface="Tw Cen MT" panose="020B0602020104020603" pitchFamily="34" charset="77"/>
                <a:cs typeface="Tw Cen MT" panose="020B0602020104020603" pitchFamily="34" charset="77"/>
              </a:rPr>
              <a:t>WorldGuard Implementation – </a:t>
            </a:r>
            <a:r>
              <a:rPr lang="en-US" altLang="en-US" dirty="0" err="1">
                <a:latin typeface="Tw Cen MT" panose="020B0602020104020603" pitchFamily="34" charset="77"/>
                <a:ea typeface="Tw Cen MT" panose="020B0602020104020603" pitchFamily="34" charset="77"/>
                <a:cs typeface="Tw Cen MT" panose="020B0602020104020603" pitchFamily="34" charset="77"/>
              </a:rPr>
              <a:t>wg-aware</a:t>
            </a:r>
            <a:r>
              <a:rPr lang="en-US" altLang="en-US" dirty="0">
                <a:latin typeface="Tw Cen MT" panose="020B0602020104020603" pitchFamily="34" charset="77"/>
                <a:ea typeface="Tw Cen MT" panose="020B0602020104020603" pitchFamily="34" charset="77"/>
                <a:cs typeface="Tw Cen MT" panose="020B0602020104020603" pitchFamily="34" charset="77"/>
              </a:rPr>
              <a:t> core</a:t>
            </a:r>
          </a:p>
        </p:txBody>
      </p:sp>
      <p:sp>
        <p:nvSpPr>
          <p:cNvPr id="33795" name="Slide Number Placeholder 3">
            <a:extLst>
              <a:ext uri="{FF2B5EF4-FFF2-40B4-BE49-F238E27FC236}">
                <a16:creationId xmlns:a16="http://schemas.microsoft.com/office/drawing/2014/main" id="{07E82CF7-ED04-60D6-D9E2-0ACB0A67F3C8}"/>
              </a:ext>
            </a:extLst>
          </p:cNvPr>
          <p:cNvSpPr>
            <a:spLocks noGrp="1" noChangeArrowheads="1"/>
          </p:cNvSpPr>
          <p:nvPr>
            <p:ph type="sldNum" sz="quarter" idx="1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Light" panose="020F03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Light" panose="020F03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Light" panose="020F03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Light" panose="020F03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Light" panose="020F03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Light" panose="020F03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Light" panose="020F03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Light" panose="020F03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Light" panose="020F0302020204030204" pitchFamily="34" charset="0"/>
              </a:defRPr>
            </a:lvl9pPr>
          </a:lstStyle>
          <a:p>
            <a:pPr>
              <a:lnSpc>
                <a:spcPct val="100000"/>
              </a:lnSpc>
              <a:spcBef>
                <a:spcPct val="0"/>
              </a:spcBef>
              <a:buFontTx/>
              <a:buNone/>
            </a:pPr>
            <a:fld id="{202E6D33-1E87-5F41-8DAD-CC7F339C9EF3}" type="slidenum">
              <a:rPr lang="en-US" altLang="en-US" sz="1200">
                <a:solidFill>
                  <a:srgbClr val="898989"/>
                </a:solidFill>
                <a:latin typeface="Tw Cen MT" panose="020B0602020104020603" pitchFamily="34" charset="77"/>
              </a:rPr>
              <a:pPr>
                <a:lnSpc>
                  <a:spcPct val="100000"/>
                </a:lnSpc>
                <a:spcBef>
                  <a:spcPct val="0"/>
                </a:spcBef>
                <a:buFontTx/>
                <a:buNone/>
              </a:pPr>
              <a:t>35</a:t>
            </a:fld>
            <a:endParaRPr lang="en-US" altLang="en-US" sz="1200">
              <a:solidFill>
                <a:srgbClr val="898989"/>
              </a:solidFill>
              <a:latin typeface="Tw Cen MT" panose="020B0602020104020603" pitchFamily="34" charset="77"/>
            </a:endParaRPr>
          </a:p>
        </p:txBody>
      </p:sp>
      <p:sp>
        <p:nvSpPr>
          <p:cNvPr id="33797" name="AutoShape 2" descr="Meltdown">
            <a:extLst>
              <a:ext uri="{FF2B5EF4-FFF2-40B4-BE49-F238E27FC236}">
                <a16:creationId xmlns:a16="http://schemas.microsoft.com/office/drawing/2014/main" id="{2AF248E3-BA4E-84EA-A4D5-06178CF96F4B}"/>
              </a:ext>
            </a:extLst>
          </p:cNvPr>
          <p:cNvSpPr>
            <a:spLocks noChangeAspect="1" noChangeArrowheads="1"/>
          </p:cNvSpPr>
          <p:nvPr/>
        </p:nvSpPr>
        <p:spPr bwMode="auto">
          <a:xfrm>
            <a:off x="5943600" y="327660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Light" panose="020F03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Light" panose="020F03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Light" panose="020F03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Light" panose="020F03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Light" panose="020F03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Light" panose="020F03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Light" panose="020F03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Light" panose="020F03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Light" panose="020F0302020204030204" pitchFamily="34" charset="0"/>
              </a:defRPr>
            </a:lvl9pPr>
          </a:lstStyle>
          <a:p>
            <a:pPr>
              <a:lnSpc>
                <a:spcPct val="100000"/>
              </a:lnSpc>
              <a:spcBef>
                <a:spcPct val="0"/>
              </a:spcBef>
              <a:buFontTx/>
              <a:buNone/>
            </a:pPr>
            <a:endParaRPr lang="en-US" altLang="en-US" sz="1800">
              <a:latin typeface="Calibri" panose="020F0502020204030204" pitchFamily="34" charset="0"/>
            </a:endParaRPr>
          </a:p>
        </p:txBody>
      </p:sp>
      <p:sp>
        <p:nvSpPr>
          <p:cNvPr id="3" name="내용 개체 틀 2">
            <a:extLst>
              <a:ext uri="{FF2B5EF4-FFF2-40B4-BE49-F238E27FC236}">
                <a16:creationId xmlns:a16="http://schemas.microsoft.com/office/drawing/2014/main" id="{2C8F05B4-8EAA-3CDF-4AB2-17FA0ABC873C}"/>
              </a:ext>
            </a:extLst>
          </p:cNvPr>
          <p:cNvSpPr>
            <a:spLocks noGrp="1"/>
          </p:cNvSpPr>
          <p:nvPr>
            <p:ph sz="quarter" idx="12"/>
          </p:nvPr>
        </p:nvSpPr>
        <p:spPr/>
        <p:txBody>
          <a:bodyPr/>
          <a:lstStyle/>
          <a:p>
            <a:r>
              <a:rPr lang="en-US" altLang="ko-KR" dirty="0"/>
              <a:t>Extend Rocket Core and Tile</a:t>
            </a:r>
          </a:p>
          <a:p>
            <a:r>
              <a:rPr lang="en-US" altLang="ko-KR" dirty="0"/>
              <a:t>Add code snippet </a:t>
            </a:r>
          </a:p>
          <a:p>
            <a:pPr lvl="1"/>
            <a:r>
              <a:rPr lang="en-US" altLang="ko-KR" dirty="0"/>
              <a:t>New CSR</a:t>
            </a:r>
          </a:p>
          <a:p>
            <a:pPr lvl="1"/>
            <a:r>
              <a:rPr lang="en-US" altLang="ko-KR" dirty="0"/>
              <a:t>Control logic</a:t>
            </a:r>
          </a:p>
          <a:p>
            <a:pPr lvl="1"/>
            <a:r>
              <a:rPr lang="en-US" altLang="ko-KR" dirty="0"/>
              <a:t>Propagate WID to downstream (</a:t>
            </a:r>
            <a:r>
              <a:rPr lang="en-US" altLang="ko-KR" dirty="0" err="1"/>
              <a:t>tlb</a:t>
            </a:r>
            <a:r>
              <a:rPr lang="en-US" altLang="ko-KR" dirty="0"/>
              <a:t>, </a:t>
            </a:r>
            <a:r>
              <a:rPr lang="en-US" altLang="ko-KR" dirty="0" err="1"/>
              <a:t>icache</a:t>
            </a:r>
            <a:r>
              <a:rPr lang="en-US" altLang="ko-KR" dirty="0"/>
              <a:t>, cache)</a:t>
            </a:r>
          </a:p>
          <a:p>
            <a:pPr lvl="7"/>
            <a:endParaRPr lang="en-US" altLang="ko-KR" dirty="0"/>
          </a:p>
          <a:p>
            <a:pPr lvl="2"/>
            <a:endParaRPr lang="en-US" altLang="ko-KR" dirty="0"/>
          </a:p>
          <a:p>
            <a:pPr lvl="1"/>
            <a:endParaRPr lang="en-US" altLang="ko-KR" dirty="0"/>
          </a:p>
          <a:p>
            <a:endParaRPr lang="en-US" altLang="ko-KR" dirty="0"/>
          </a:p>
        </p:txBody>
      </p:sp>
    </p:spTree>
    <p:custDataLst>
      <p:tags r:id="rId1"/>
    </p:custDataLst>
    <p:extLst>
      <p:ext uri="{BB962C8B-B14F-4D97-AF65-F5344CB8AC3E}">
        <p14:creationId xmlns:p14="http://schemas.microsoft.com/office/powerpoint/2010/main" val="34484549"/>
      </p:ext>
    </p:extLst>
  </p:cSld>
  <p:clrMapOvr>
    <a:masterClrMapping/>
  </p:clrMapOvr>
  <p:transition spd="slow" advTm="666"/>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F62DDF-0B41-6F52-1732-EB93D36AA8F4}"/>
            </a:ext>
          </a:extLst>
        </p:cNvPr>
        <p:cNvGrpSpPr/>
        <p:nvPr/>
      </p:nvGrpSpPr>
      <p:grpSpPr>
        <a:xfrm>
          <a:off x="0" y="0"/>
          <a:ext cx="0" cy="0"/>
          <a:chOff x="0" y="0"/>
          <a:chExt cx="0" cy="0"/>
        </a:xfrm>
      </p:grpSpPr>
      <p:sp>
        <p:nvSpPr>
          <p:cNvPr id="33793" name="Title 1">
            <a:extLst>
              <a:ext uri="{FF2B5EF4-FFF2-40B4-BE49-F238E27FC236}">
                <a16:creationId xmlns:a16="http://schemas.microsoft.com/office/drawing/2014/main" id="{D3DF3A6C-999B-5BC1-A93A-BCFCF0B5A3B7}"/>
              </a:ext>
            </a:extLst>
          </p:cNvPr>
          <p:cNvSpPr>
            <a:spLocks noGrp="1" noChangeArrowheads="1"/>
          </p:cNvSpPr>
          <p:nvPr>
            <p:ph type="title"/>
          </p:nvPr>
        </p:nvSpPr>
        <p:spPr>
          <a:xfrm>
            <a:off x="838200" y="203200"/>
            <a:ext cx="10515600" cy="815975"/>
          </a:xfrm>
        </p:spPr>
        <p:txBody>
          <a:bodyPr/>
          <a:lstStyle/>
          <a:p>
            <a:pPr eaLnBrk="1" hangingPunct="1"/>
            <a:r>
              <a:rPr lang="en-US" altLang="en-US" dirty="0">
                <a:latin typeface="Tw Cen MT" panose="020B0602020104020603" pitchFamily="34" charset="77"/>
                <a:ea typeface="Tw Cen MT" panose="020B0602020104020603" pitchFamily="34" charset="77"/>
                <a:cs typeface="Tw Cen MT" panose="020B0602020104020603" pitchFamily="34" charset="77"/>
              </a:rPr>
              <a:t>WorldGuard Implementation – bus extension</a:t>
            </a:r>
          </a:p>
        </p:txBody>
      </p:sp>
      <p:sp>
        <p:nvSpPr>
          <p:cNvPr id="33795" name="Slide Number Placeholder 3">
            <a:extLst>
              <a:ext uri="{FF2B5EF4-FFF2-40B4-BE49-F238E27FC236}">
                <a16:creationId xmlns:a16="http://schemas.microsoft.com/office/drawing/2014/main" id="{07E82CF7-ED04-60D6-D9E2-0ACB0A67F3C8}"/>
              </a:ext>
            </a:extLst>
          </p:cNvPr>
          <p:cNvSpPr>
            <a:spLocks noGrp="1" noChangeArrowheads="1"/>
          </p:cNvSpPr>
          <p:nvPr>
            <p:ph type="sldNum" sz="quarter" idx="1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Light" panose="020F03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Light" panose="020F03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Light" panose="020F03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Light" panose="020F03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Light" panose="020F03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Light" panose="020F03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Light" panose="020F03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Light" panose="020F03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Light" panose="020F0302020204030204" pitchFamily="34" charset="0"/>
              </a:defRPr>
            </a:lvl9pPr>
          </a:lstStyle>
          <a:p>
            <a:pPr>
              <a:lnSpc>
                <a:spcPct val="100000"/>
              </a:lnSpc>
              <a:spcBef>
                <a:spcPct val="0"/>
              </a:spcBef>
              <a:buFontTx/>
              <a:buNone/>
            </a:pPr>
            <a:fld id="{202E6D33-1E87-5F41-8DAD-CC7F339C9EF3}" type="slidenum">
              <a:rPr lang="en-US" altLang="en-US" sz="1200">
                <a:solidFill>
                  <a:srgbClr val="898989"/>
                </a:solidFill>
                <a:latin typeface="Tw Cen MT" panose="020B0602020104020603" pitchFamily="34" charset="77"/>
              </a:rPr>
              <a:pPr>
                <a:lnSpc>
                  <a:spcPct val="100000"/>
                </a:lnSpc>
                <a:spcBef>
                  <a:spcPct val="0"/>
                </a:spcBef>
                <a:buFontTx/>
                <a:buNone/>
              </a:pPr>
              <a:t>36</a:t>
            </a:fld>
            <a:endParaRPr lang="en-US" altLang="en-US" sz="1200">
              <a:solidFill>
                <a:srgbClr val="898989"/>
              </a:solidFill>
              <a:latin typeface="Tw Cen MT" panose="020B0602020104020603" pitchFamily="34" charset="77"/>
            </a:endParaRPr>
          </a:p>
        </p:txBody>
      </p:sp>
      <p:sp>
        <p:nvSpPr>
          <p:cNvPr id="33797" name="AutoShape 2" descr="Meltdown">
            <a:extLst>
              <a:ext uri="{FF2B5EF4-FFF2-40B4-BE49-F238E27FC236}">
                <a16:creationId xmlns:a16="http://schemas.microsoft.com/office/drawing/2014/main" id="{2AF248E3-BA4E-84EA-A4D5-06178CF96F4B}"/>
              </a:ext>
            </a:extLst>
          </p:cNvPr>
          <p:cNvSpPr>
            <a:spLocks noChangeAspect="1" noChangeArrowheads="1"/>
          </p:cNvSpPr>
          <p:nvPr/>
        </p:nvSpPr>
        <p:spPr bwMode="auto">
          <a:xfrm>
            <a:off x="5943600" y="327660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Light" panose="020F03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Light" panose="020F03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Light" panose="020F03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Light" panose="020F03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Light" panose="020F03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Light" panose="020F03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Light" panose="020F03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Light" panose="020F03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Light" panose="020F0302020204030204" pitchFamily="34" charset="0"/>
              </a:defRPr>
            </a:lvl9pPr>
          </a:lstStyle>
          <a:p>
            <a:pPr>
              <a:lnSpc>
                <a:spcPct val="100000"/>
              </a:lnSpc>
              <a:spcBef>
                <a:spcPct val="0"/>
              </a:spcBef>
              <a:buFontTx/>
              <a:buNone/>
            </a:pPr>
            <a:endParaRPr lang="en-US" altLang="en-US" sz="1800">
              <a:latin typeface="Calibri" panose="020F0502020204030204" pitchFamily="34" charset="0"/>
            </a:endParaRPr>
          </a:p>
        </p:txBody>
      </p:sp>
      <p:sp>
        <p:nvSpPr>
          <p:cNvPr id="3" name="내용 개체 틀 2">
            <a:extLst>
              <a:ext uri="{FF2B5EF4-FFF2-40B4-BE49-F238E27FC236}">
                <a16:creationId xmlns:a16="http://schemas.microsoft.com/office/drawing/2014/main" id="{2C8F05B4-8EAA-3CDF-4AB2-17FA0ABC873C}"/>
              </a:ext>
            </a:extLst>
          </p:cNvPr>
          <p:cNvSpPr>
            <a:spLocks noGrp="1"/>
          </p:cNvSpPr>
          <p:nvPr>
            <p:ph sz="quarter" idx="12"/>
          </p:nvPr>
        </p:nvSpPr>
        <p:spPr/>
        <p:txBody>
          <a:bodyPr/>
          <a:lstStyle/>
          <a:p>
            <a:r>
              <a:rPr lang="en-US" altLang="ko-KR" dirty="0"/>
              <a:t>Rocket SoC employs TileLink Bus</a:t>
            </a:r>
          </a:p>
          <a:p>
            <a:pPr lvl="1"/>
            <a:r>
              <a:rPr lang="en-US" altLang="ko-KR" dirty="0"/>
              <a:t>Use reserved field for user extension</a:t>
            </a:r>
          </a:p>
          <a:p>
            <a:pPr lvl="1"/>
            <a:r>
              <a:rPr lang="en-US" altLang="ko-KR" dirty="0"/>
              <a:t>Simple to extend (no need to modifies all the source files for IO)</a:t>
            </a:r>
          </a:p>
          <a:p>
            <a:pPr lvl="1"/>
            <a:r>
              <a:rPr lang="en-US" altLang="ko-KR" dirty="0"/>
              <a:t>Show code snippet</a:t>
            </a:r>
          </a:p>
          <a:p>
            <a:pPr lvl="2"/>
            <a:endParaRPr lang="en-US" altLang="ko-KR" dirty="0"/>
          </a:p>
          <a:p>
            <a:pPr lvl="1"/>
            <a:endParaRPr lang="en-US" altLang="ko-KR" dirty="0"/>
          </a:p>
          <a:p>
            <a:endParaRPr lang="en-US" altLang="ko-KR" dirty="0"/>
          </a:p>
        </p:txBody>
      </p:sp>
      <p:pic>
        <p:nvPicPr>
          <p:cNvPr id="2" name="그림 1">
            <a:extLst>
              <a:ext uri="{FF2B5EF4-FFF2-40B4-BE49-F238E27FC236}">
                <a16:creationId xmlns:a16="http://schemas.microsoft.com/office/drawing/2014/main" id="{339AD149-4E2B-F34A-44B9-67E948A037D3}"/>
              </a:ext>
            </a:extLst>
          </p:cNvPr>
          <p:cNvPicPr>
            <a:picLocks noChangeAspect="1"/>
          </p:cNvPicPr>
          <p:nvPr/>
        </p:nvPicPr>
        <p:blipFill>
          <a:blip r:embed="rId4"/>
          <a:stretch>
            <a:fillRect/>
          </a:stretch>
        </p:blipFill>
        <p:spPr>
          <a:xfrm>
            <a:off x="668636" y="3276601"/>
            <a:ext cx="9280582" cy="1760982"/>
          </a:xfrm>
          <a:prstGeom prst="rect">
            <a:avLst/>
          </a:prstGeom>
        </p:spPr>
      </p:pic>
      <p:pic>
        <p:nvPicPr>
          <p:cNvPr id="4" name="그림 3">
            <a:extLst>
              <a:ext uri="{FF2B5EF4-FFF2-40B4-BE49-F238E27FC236}">
                <a16:creationId xmlns:a16="http://schemas.microsoft.com/office/drawing/2014/main" id="{A5F6D97F-D8B6-502E-9C79-176CDAE59D86}"/>
              </a:ext>
            </a:extLst>
          </p:cNvPr>
          <p:cNvPicPr>
            <a:picLocks noChangeAspect="1"/>
          </p:cNvPicPr>
          <p:nvPr/>
        </p:nvPicPr>
        <p:blipFill>
          <a:blip r:embed="rId5"/>
          <a:stretch>
            <a:fillRect/>
          </a:stretch>
        </p:blipFill>
        <p:spPr>
          <a:xfrm>
            <a:off x="668636" y="5135206"/>
            <a:ext cx="7480300" cy="914400"/>
          </a:xfrm>
          <a:prstGeom prst="rect">
            <a:avLst/>
          </a:prstGeom>
        </p:spPr>
      </p:pic>
      <p:sp>
        <p:nvSpPr>
          <p:cNvPr id="5" name="TextBox 4">
            <a:extLst>
              <a:ext uri="{FF2B5EF4-FFF2-40B4-BE49-F238E27FC236}">
                <a16:creationId xmlns:a16="http://schemas.microsoft.com/office/drawing/2014/main" id="{452832A4-DBD7-B8C0-F578-3EA991092F5B}"/>
              </a:ext>
            </a:extLst>
          </p:cNvPr>
          <p:cNvSpPr txBox="1"/>
          <p:nvPr/>
        </p:nvSpPr>
        <p:spPr>
          <a:xfrm>
            <a:off x="10304060" y="3835021"/>
            <a:ext cx="1785682" cy="461665"/>
          </a:xfrm>
          <a:prstGeom prst="rect">
            <a:avLst/>
          </a:prstGeom>
          <a:noFill/>
        </p:spPr>
        <p:txBody>
          <a:bodyPr wrap="none" rtlCol="0">
            <a:spAutoFit/>
          </a:bodyPr>
          <a:lstStyle/>
          <a:p>
            <a:pPr algn="l"/>
            <a:r>
              <a:rPr kumimoji="1" lang="en-US" altLang="ko-KR" sz="2400" b="1" u="sng" dirty="0" err="1">
                <a:latin typeface="+mj-lt"/>
              </a:rPr>
              <a:t>CustomField</a:t>
            </a:r>
            <a:endParaRPr kumimoji="1" lang="ko-KR" altLang="en-US" sz="2400" b="1" u="sng" dirty="0" err="1">
              <a:latin typeface="+mj-lt"/>
            </a:endParaRPr>
          </a:p>
        </p:txBody>
      </p:sp>
      <p:sp>
        <p:nvSpPr>
          <p:cNvPr id="6" name="TextBox 5">
            <a:extLst>
              <a:ext uri="{FF2B5EF4-FFF2-40B4-BE49-F238E27FC236}">
                <a16:creationId xmlns:a16="http://schemas.microsoft.com/office/drawing/2014/main" id="{F8AC605C-5D12-10C8-15C5-12FCDFDB3BC4}"/>
              </a:ext>
            </a:extLst>
          </p:cNvPr>
          <p:cNvSpPr txBox="1"/>
          <p:nvPr/>
        </p:nvSpPr>
        <p:spPr>
          <a:xfrm>
            <a:off x="8318500" y="5592406"/>
            <a:ext cx="1162498" cy="461665"/>
          </a:xfrm>
          <a:prstGeom prst="rect">
            <a:avLst/>
          </a:prstGeom>
          <a:noFill/>
        </p:spPr>
        <p:txBody>
          <a:bodyPr wrap="none" rtlCol="0">
            <a:spAutoFit/>
          </a:bodyPr>
          <a:lstStyle/>
          <a:p>
            <a:pPr algn="l"/>
            <a:r>
              <a:rPr kumimoji="1" lang="en-US" altLang="ko-KR" sz="2400" b="1" u="sng" dirty="0" err="1">
                <a:latin typeface="+mj-lt"/>
              </a:rPr>
              <a:t>DCache</a:t>
            </a:r>
            <a:endParaRPr kumimoji="1" lang="ko-KR" altLang="en-US" sz="2400" b="1" u="sng" dirty="0" err="1">
              <a:latin typeface="+mj-lt"/>
            </a:endParaRPr>
          </a:p>
        </p:txBody>
      </p:sp>
    </p:spTree>
    <p:custDataLst>
      <p:tags r:id="rId1"/>
    </p:custDataLst>
    <p:extLst>
      <p:ext uri="{BB962C8B-B14F-4D97-AF65-F5344CB8AC3E}">
        <p14:creationId xmlns:p14="http://schemas.microsoft.com/office/powerpoint/2010/main" val="195911963"/>
      </p:ext>
    </p:extLst>
  </p:cSld>
  <p:clrMapOvr>
    <a:masterClrMapping/>
  </p:clrMapOvr>
  <p:transition spd="slow" advTm="666"/>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F62DDF-0B41-6F52-1732-EB93D36AA8F4}"/>
            </a:ext>
          </a:extLst>
        </p:cNvPr>
        <p:cNvGrpSpPr/>
        <p:nvPr/>
      </p:nvGrpSpPr>
      <p:grpSpPr>
        <a:xfrm>
          <a:off x="0" y="0"/>
          <a:ext cx="0" cy="0"/>
          <a:chOff x="0" y="0"/>
          <a:chExt cx="0" cy="0"/>
        </a:xfrm>
      </p:grpSpPr>
      <p:sp>
        <p:nvSpPr>
          <p:cNvPr id="33793" name="Title 1">
            <a:extLst>
              <a:ext uri="{FF2B5EF4-FFF2-40B4-BE49-F238E27FC236}">
                <a16:creationId xmlns:a16="http://schemas.microsoft.com/office/drawing/2014/main" id="{D3DF3A6C-999B-5BC1-A93A-BCFCF0B5A3B7}"/>
              </a:ext>
            </a:extLst>
          </p:cNvPr>
          <p:cNvSpPr>
            <a:spLocks noGrp="1" noChangeArrowheads="1"/>
          </p:cNvSpPr>
          <p:nvPr>
            <p:ph type="title"/>
          </p:nvPr>
        </p:nvSpPr>
        <p:spPr>
          <a:xfrm>
            <a:off x="838200" y="203200"/>
            <a:ext cx="10515600" cy="815975"/>
          </a:xfrm>
        </p:spPr>
        <p:txBody>
          <a:bodyPr/>
          <a:lstStyle/>
          <a:p>
            <a:pPr eaLnBrk="1" hangingPunct="1"/>
            <a:r>
              <a:rPr lang="en-US" altLang="en-US" dirty="0">
                <a:latin typeface="Tw Cen MT" panose="020B0602020104020603" pitchFamily="34" charset="77"/>
                <a:ea typeface="Tw Cen MT" panose="020B0602020104020603" pitchFamily="34" charset="77"/>
                <a:cs typeface="Tw Cen MT" panose="020B0602020104020603" pitchFamily="34" charset="77"/>
              </a:rPr>
              <a:t>WorldGuard Implementation – cache extensions</a:t>
            </a:r>
          </a:p>
        </p:txBody>
      </p:sp>
      <p:sp>
        <p:nvSpPr>
          <p:cNvPr id="33795" name="Slide Number Placeholder 3">
            <a:extLst>
              <a:ext uri="{FF2B5EF4-FFF2-40B4-BE49-F238E27FC236}">
                <a16:creationId xmlns:a16="http://schemas.microsoft.com/office/drawing/2014/main" id="{07E82CF7-ED04-60D6-D9E2-0ACB0A67F3C8}"/>
              </a:ext>
            </a:extLst>
          </p:cNvPr>
          <p:cNvSpPr>
            <a:spLocks noGrp="1" noChangeArrowheads="1"/>
          </p:cNvSpPr>
          <p:nvPr>
            <p:ph type="sldNum" sz="quarter" idx="1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Light" panose="020F03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Light" panose="020F03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Light" panose="020F03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Light" panose="020F03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Light" panose="020F03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Light" panose="020F03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Light" panose="020F03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Light" panose="020F03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Light" panose="020F0302020204030204" pitchFamily="34" charset="0"/>
              </a:defRPr>
            </a:lvl9pPr>
          </a:lstStyle>
          <a:p>
            <a:pPr>
              <a:lnSpc>
                <a:spcPct val="100000"/>
              </a:lnSpc>
              <a:spcBef>
                <a:spcPct val="0"/>
              </a:spcBef>
              <a:buFontTx/>
              <a:buNone/>
            </a:pPr>
            <a:fld id="{202E6D33-1E87-5F41-8DAD-CC7F339C9EF3}" type="slidenum">
              <a:rPr lang="en-US" altLang="en-US" sz="1200">
                <a:solidFill>
                  <a:srgbClr val="898989"/>
                </a:solidFill>
                <a:latin typeface="Tw Cen MT" panose="020B0602020104020603" pitchFamily="34" charset="77"/>
              </a:rPr>
              <a:pPr>
                <a:lnSpc>
                  <a:spcPct val="100000"/>
                </a:lnSpc>
                <a:spcBef>
                  <a:spcPct val="0"/>
                </a:spcBef>
                <a:buFontTx/>
                <a:buNone/>
              </a:pPr>
              <a:t>37</a:t>
            </a:fld>
            <a:endParaRPr lang="en-US" altLang="en-US" sz="1200">
              <a:solidFill>
                <a:srgbClr val="898989"/>
              </a:solidFill>
              <a:latin typeface="Tw Cen MT" panose="020B0602020104020603" pitchFamily="34" charset="77"/>
            </a:endParaRPr>
          </a:p>
        </p:txBody>
      </p:sp>
      <p:sp>
        <p:nvSpPr>
          <p:cNvPr id="33797" name="AutoShape 2" descr="Meltdown">
            <a:extLst>
              <a:ext uri="{FF2B5EF4-FFF2-40B4-BE49-F238E27FC236}">
                <a16:creationId xmlns:a16="http://schemas.microsoft.com/office/drawing/2014/main" id="{2AF248E3-BA4E-84EA-A4D5-06178CF96F4B}"/>
              </a:ext>
            </a:extLst>
          </p:cNvPr>
          <p:cNvSpPr>
            <a:spLocks noChangeAspect="1" noChangeArrowheads="1"/>
          </p:cNvSpPr>
          <p:nvPr/>
        </p:nvSpPr>
        <p:spPr bwMode="auto">
          <a:xfrm>
            <a:off x="5943600" y="327660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Light" panose="020F03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Light" panose="020F03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Light" panose="020F03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Light" panose="020F03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Light" panose="020F03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Light" panose="020F03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Light" panose="020F03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Light" panose="020F03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Light" panose="020F0302020204030204" pitchFamily="34" charset="0"/>
              </a:defRPr>
            </a:lvl9pPr>
          </a:lstStyle>
          <a:p>
            <a:pPr>
              <a:lnSpc>
                <a:spcPct val="100000"/>
              </a:lnSpc>
              <a:spcBef>
                <a:spcPct val="0"/>
              </a:spcBef>
              <a:buFontTx/>
              <a:buNone/>
            </a:pPr>
            <a:endParaRPr lang="en-US" altLang="en-US" sz="1800">
              <a:latin typeface="Calibri" panose="020F0502020204030204" pitchFamily="34" charset="0"/>
            </a:endParaRPr>
          </a:p>
        </p:txBody>
      </p:sp>
      <p:sp>
        <p:nvSpPr>
          <p:cNvPr id="3" name="내용 개체 틀 2">
            <a:extLst>
              <a:ext uri="{FF2B5EF4-FFF2-40B4-BE49-F238E27FC236}">
                <a16:creationId xmlns:a16="http://schemas.microsoft.com/office/drawing/2014/main" id="{2C8F05B4-8EAA-3CDF-4AB2-17FA0ABC873C}"/>
              </a:ext>
            </a:extLst>
          </p:cNvPr>
          <p:cNvSpPr>
            <a:spLocks noGrp="1"/>
          </p:cNvSpPr>
          <p:nvPr>
            <p:ph sz="quarter" idx="12"/>
          </p:nvPr>
        </p:nvSpPr>
        <p:spPr/>
        <p:txBody>
          <a:bodyPr/>
          <a:lstStyle/>
          <a:p>
            <a:r>
              <a:rPr lang="en-US" altLang="ko-KR" dirty="0"/>
              <a:t>WID is used for tag matching</a:t>
            </a:r>
          </a:p>
          <a:p>
            <a:pPr lvl="1"/>
            <a:r>
              <a:rPr lang="en-US" altLang="ko-KR" dirty="0"/>
              <a:t>hit if both tag and </a:t>
            </a:r>
            <a:r>
              <a:rPr lang="en-US" altLang="ko-KR" dirty="0" err="1"/>
              <a:t>wid</a:t>
            </a:r>
            <a:r>
              <a:rPr lang="en-US" altLang="ko-KR" dirty="0"/>
              <a:t> match</a:t>
            </a:r>
          </a:p>
          <a:p>
            <a:pPr lvl="2"/>
            <a:endParaRPr lang="en-US" altLang="ko-KR" dirty="0"/>
          </a:p>
          <a:p>
            <a:pPr lvl="1"/>
            <a:endParaRPr lang="en-US" altLang="ko-KR" dirty="0"/>
          </a:p>
          <a:p>
            <a:endParaRPr lang="en-US" altLang="ko-KR" dirty="0"/>
          </a:p>
        </p:txBody>
      </p:sp>
      <p:pic>
        <p:nvPicPr>
          <p:cNvPr id="2" name="그림 1">
            <a:extLst>
              <a:ext uri="{FF2B5EF4-FFF2-40B4-BE49-F238E27FC236}">
                <a16:creationId xmlns:a16="http://schemas.microsoft.com/office/drawing/2014/main" id="{47D0AA48-B005-AA70-049A-CE284AFF096A}"/>
              </a:ext>
            </a:extLst>
          </p:cNvPr>
          <p:cNvPicPr>
            <a:picLocks noChangeAspect="1"/>
          </p:cNvPicPr>
          <p:nvPr/>
        </p:nvPicPr>
        <p:blipFill>
          <a:blip r:embed="rId4"/>
          <a:stretch>
            <a:fillRect/>
          </a:stretch>
        </p:blipFill>
        <p:spPr>
          <a:xfrm>
            <a:off x="5199795" y="1289109"/>
            <a:ext cx="6374737" cy="4988468"/>
          </a:xfrm>
          <a:prstGeom prst="rect">
            <a:avLst/>
          </a:prstGeom>
        </p:spPr>
      </p:pic>
    </p:spTree>
    <p:custDataLst>
      <p:tags r:id="rId1"/>
    </p:custDataLst>
    <p:extLst>
      <p:ext uri="{BB962C8B-B14F-4D97-AF65-F5344CB8AC3E}">
        <p14:creationId xmlns:p14="http://schemas.microsoft.com/office/powerpoint/2010/main" val="1923983233"/>
      </p:ext>
    </p:extLst>
  </p:cSld>
  <p:clrMapOvr>
    <a:masterClrMapping/>
  </p:clrMapOvr>
  <p:transition spd="slow" advTm="666"/>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F62DDF-0B41-6F52-1732-EB93D36AA8F4}"/>
            </a:ext>
          </a:extLst>
        </p:cNvPr>
        <p:cNvGrpSpPr/>
        <p:nvPr/>
      </p:nvGrpSpPr>
      <p:grpSpPr>
        <a:xfrm>
          <a:off x="0" y="0"/>
          <a:ext cx="0" cy="0"/>
          <a:chOff x="0" y="0"/>
          <a:chExt cx="0" cy="0"/>
        </a:xfrm>
      </p:grpSpPr>
      <p:sp>
        <p:nvSpPr>
          <p:cNvPr id="33793" name="Title 1">
            <a:extLst>
              <a:ext uri="{FF2B5EF4-FFF2-40B4-BE49-F238E27FC236}">
                <a16:creationId xmlns:a16="http://schemas.microsoft.com/office/drawing/2014/main" id="{D3DF3A6C-999B-5BC1-A93A-BCFCF0B5A3B7}"/>
              </a:ext>
            </a:extLst>
          </p:cNvPr>
          <p:cNvSpPr>
            <a:spLocks noGrp="1" noChangeArrowheads="1"/>
          </p:cNvSpPr>
          <p:nvPr>
            <p:ph type="title"/>
          </p:nvPr>
        </p:nvSpPr>
        <p:spPr>
          <a:xfrm>
            <a:off x="838200" y="203200"/>
            <a:ext cx="10515600" cy="815975"/>
          </a:xfrm>
        </p:spPr>
        <p:txBody>
          <a:bodyPr/>
          <a:lstStyle/>
          <a:p>
            <a:pPr eaLnBrk="1" hangingPunct="1"/>
            <a:r>
              <a:rPr lang="en-US" altLang="en-US" dirty="0">
                <a:latin typeface="Tw Cen MT" panose="020B0602020104020603" pitchFamily="34" charset="77"/>
                <a:ea typeface="Tw Cen MT" panose="020B0602020104020603" pitchFamily="34" charset="77"/>
                <a:cs typeface="Tw Cen MT" panose="020B0602020104020603" pitchFamily="34" charset="77"/>
              </a:rPr>
              <a:t>WorldGuard Implementation – Integration to Rocket SoC</a:t>
            </a:r>
          </a:p>
        </p:txBody>
      </p:sp>
      <p:sp>
        <p:nvSpPr>
          <p:cNvPr id="33795" name="Slide Number Placeholder 3">
            <a:extLst>
              <a:ext uri="{FF2B5EF4-FFF2-40B4-BE49-F238E27FC236}">
                <a16:creationId xmlns:a16="http://schemas.microsoft.com/office/drawing/2014/main" id="{07E82CF7-ED04-60D6-D9E2-0ACB0A67F3C8}"/>
              </a:ext>
            </a:extLst>
          </p:cNvPr>
          <p:cNvSpPr>
            <a:spLocks noGrp="1" noChangeArrowheads="1"/>
          </p:cNvSpPr>
          <p:nvPr>
            <p:ph type="sldNum" sz="quarter" idx="1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Light" panose="020F03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Light" panose="020F03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Light" panose="020F03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Light" panose="020F03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Light" panose="020F03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Light" panose="020F03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Light" panose="020F03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Light" panose="020F03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Light" panose="020F0302020204030204" pitchFamily="34" charset="0"/>
              </a:defRPr>
            </a:lvl9pPr>
          </a:lstStyle>
          <a:p>
            <a:pPr>
              <a:lnSpc>
                <a:spcPct val="100000"/>
              </a:lnSpc>
              <a:spcBef>
                <a:spcPct val="0"/>
              </a:spcBef>
              <a:buFontTx/>
              <a:buNone/>
            </a:pPr>
            <a:fld id="{202E6D33-1E87-5F41-8DAD-CC7F339C9EF3}" type="slidenum">
              <a:rPr lang="en-US" altLang="en-US" sz="1200">
                <a:solidFill>
                  <a:srgbClr val="898989"/>
                </a:solidFill>
                <a:latin typeface="Tw Cen MT" panose="020B0602020104020603" pitchFamily="34" charset="77"/>
              </a:rPr>
              <a:pPr>
                <a:lnSpc>
                  <a:spcPct val="100000"/>
                </a:lnSpc>
                <a:spcBef>
                  <a:spcPct val="0"/>
                </a:spcBef>
                <a:buFontTx/>
                <a:buNone/>
              </a:pPr>
              <a:t>38</a:t>
            </a:fld>
            <a:endParaRPr lang="en-US" altLang="en-US" sz="1200">
              <a:solidFill>
                <a:srgbClr val="898989"/>
              </a:solidFill>
              <a:latin typeface="Tw Cen MT" panose="020B0602020104020603" pitchFamily="34" charset="77"/>
            </a:endParaRPr>
          </a:p>
        </p:txBody>
      </p:sp>
      <p:sp>
        <p:nvSpPr>
          <p:cNvPr id="33797" name="AutoShape 2" descr="Meltdown">
            <a:extLst>
              <a:ext uri="{FF2B5EF4-FFF2-40B4-BE49-F238E27FC236}">
                <a16:creationId xmlns:a16="http://schemas.microsoft.com/office/drawing/2014/main" id="{2AF248E3-BA4E-84EA-A4D5-06178CF96F4B}"/>
              </a:ext>
            </a:extLst>
          </p:cNvPr>
          <p:cNvSpPr>
            <a:spLocks noChangeAspect="1" noChangeArrowheads="1"/>
          </p:cNvSpPr>
          <p:nvPr/>
        </p:nvSpPr>
        <p:spPr bwMode="auto">
          <a:xfrm>
            <a:off x="5943600" y="327660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Light" panose="020F03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Light" panose="020F03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Light" panose="020F03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Light" panose="020F03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Light" panose="020F03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Light" panose="020F03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Light" panose="020F03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Light" panose="020F03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Light" panose="020F0302020204030204" pitchFamily="34" charset="0"/>
              </a:defRPr>
            </a:lvl9pPr>
          </a:lstStyle>
          <a:p>
            <a:pPr>
              <a:lnSpc>
                <a:spcPct val="100000"/>
              </a:lnSpc>
              <a:spcBef>
                <a:spcPct val="0"/>
              </a:spcBef>
              <a:buFontTx/>
              <a:buNone/>
            </a:pPr>
            <a:endParaRPr lang="en-US" altLang="en-US" sz="1800">
              <a:latin typeface="Calibri" panose="020F0502020204030204" pitchFamily="34" charset="0"/>
            </a:endParaRPr>
          </a:p>
        </p:txBody>
      </p:sp>
      <p:pic>
        <p:nvPicPr>
          <p:cNvPr id="2" name="그림 1">
            <a:extLst>
              <a:ext uri="{FF2B5EF4-FFF2-40B4-BE49-F238E27FC236}">
                <a16:creationId xmlns:a16="http://schemas.microsoft.com/office/drawing/2014/main" id="{4777232B-6C5C-ED9A-D193-E2ED528E75BB}"/>
              </a:ext>
            </a:extLst>
          </p:cNvPr>
          <p:cNvPicPr>
            <a:picLocks noChangeAspect="1"/>
          </p:cNvPicPr>
          <p:nvPr/>
        </p:nvPicPr>
        <p:blipFill>
          <a:blip r:embed="rId4"/>
          <a:stretch>
            <a:fillRect/>
          </a:stretch>
        </p:blipFill>
        <p:spPr>
          <a:xfrm>
            <a:off x="2892756" y="1354405"/>
            <a:ext cx="6406487" cy="5300395"/>
          </a:xfrm>
          <a:prstGeom prst="rect">
            <a:avLst/>
          </a:prstGeom>
        </p:spPr>
      </p:pic>
    </p:spTree>
    <p:custDataLst>
      <p:tags r:id="rId1"/>
    </p:custDataLst>
    <p:extLst>
      <p:ext uri="{BB962C8B-B14F-4D97-AF65-F5344CB8AC3E}">
        <p14:creationId xmlns:p14="http://schemas.microsoft.com/office/powerpoint/2010/main" val="3536077695"/>
      </p:ext>
    </p:extLst>
  </p:cSld>
  <p:clrMapOvr>
    <a:masterClrMapping/>
  </p:clrMapOvr>
  <p:transition spd="slow" advTm="666"/>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F62DDF-0B41-6F52-1732-EB93D36AA8F4}"/>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32564B32-DA16-6033-3E27-BD71645C4C0D}"/>
              </a:ext>
            </a:extLst>
          </p:cNvPr>
          <p:cNvSpPr txBox="1"/>
          <p:nvPr/>
        </p:nvSpPr>
        <p:spPr>
          <a:xfrm>
            <a:off x="8338782" y="2197289"/>
            <a:ext cx="1782283" cy="461665"/>
          </a:xfrm>
          <a:prstGeom prst="rect">
            <a:avLst/>
          </a:prstGeom>
          <a:noFill/>
        </p:spPr>
        <p:txBody>
          <a:bodyPr wrap="none" rtlCol="0">
            <a:spAutoFit/>
          </a:bodyPr>
          <a:lstStyle/>
          <a:p>
            <a:pPr algn="l"/>
            <a:r>
              <a:rPr kumimoji="1" lang="en-US" altLang="ko-KR" sz="2400" b="1" u="sng" dirty="0">
                <a:latin typeface="+mj-lt"/>
              </a:rPr>
              <a:t>Top Module </a:t>
            </a:r>
            <a:endParaRPr kumimoji="1" lang="ko-KR" altLang="en-US" sz="2400" b="1" u="sng" dirty="0" err="1">
              <a:latin typeface="+mj-lt"/>
            </a:endParaRPr>
          </a:p>
        </p:txBody>
      </p:sp>
      <p:sp>
        <p:nvSpPr>
          <p:cNvPr id="33793" name="Title 1">
            <a:extLst>
              <a:ext uri="{FF2B5EF4-FFF2-40B4-BE49-F238E27FC236}">
                <a16:creationId xmlns:a16="http://schemas.microsoft.com/office/drawing/2014/main" id="{D3DF3A6C-999B-5BC1-A93A-BCFCF0B5A3B7}"/>
              </a:ext>
            </a:extLst>
          </p:cNvPr>
          <p:cNvSpPr>
            <a:spLocks noGrp="1" noChangeArrowheads="1"/>
          </p:cNvSpPr>
          <p:nvPr>
            <p:ph type="title"/>
          </p:nvPr>
        </p:nvSpPr>
        <p:spPr>
          <a:xfrm>
            <a:off x="838200" y="203200"/>
            <a:ext cx="10515600" cy="815975"/>
          </a:xfrm>
        </p:spPr>
        <p:txBody>
          <a:bodyPr/>
          <a:lstStyle/>
          <a:p>
            <a:pPr eaLnBrk="1" hangingPunct="1"/>
            <a:r>
              <a:rPr lang="en-US" altLang="en-US" dirty="0">
                <a:latin typeface="Tw Cen MT" panose="020B0602020104020603" pitchFamily="34" charset="77"/>
                <a:ea typeface="Tw Cen MT" panose="020B0602020104020603" pitchFamily="34" charset="77"/>
                <a:cs typeface="Tw Cen MT" panose="020B0602020104020603" pitchFamily="34" charset="77"/>
              </a:rPr>
              <a:t>WorldGuard Implementation – Integration to Rocket SoC</a:t>
            </a:r>
          </a:p>
        </p:txBody>
      </p:sp>
      <p:sp>
        <p:nvSpPr>
          <p:cNvPr id="33795" name="Slide Number Placeholder 3">
            <a:extLst>
              <a:ext uri="{FF2B5EF4-FFF2-40B4-BE49-F238E27FC236}">
                <a16:creationId xmlns:a16="http://schemas.microsoft.com/office/drawing/2014/main" id="{07E82CF7-ED04-60D6-D9E2-0ACB0A67F3C8}"/>
              </a:ext>
            </a:extLst>
          </p:cNvPr>
          <p:cNvSpPr>
            <a:spLocks noGrp="1" noChangeArrowheads="1"/>
          </p:cNvSpPr>
          <p:nvPr>
            <p:ph type="sldNum" sz="quarter" idx="1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Light" panose="020F03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Light" panose="020F03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Light" panose="020F03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Light" panose="020F03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Light" panose="020F03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Light" panose="020F03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Light" panose="020F03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Light" panose="020F03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Light" panose="020F0302020204030204" pitchFamily="34" charset="0"/>
              </a:defRPr>
            </a:lvl9pPr>
          </a:lstStyle>
          <a:p>
            <a:pPr>
              <a:lnSpc>
                <a:spcPct val="100000"/>
              </a:lnSpc>
              <a:spcBef>
                <a:spcPct val="0"/>
              </a:spcBef>
              <a:buFontTx/>
              <a:buNone/>
            </a:pPr>
            <a:fld id="{202E6D33-1E87-5F41-8DAD-CC7F339C9EF3}" type="slidenum">
              <a:rPr lang="en-US" altLang="en-US" sz="1200">
                <a:solidFill>
                  <a:srgbClr val="898989"/>
                </a:solidFill>
                <a:latin typeface="Tw Cen MT" panose="020B0602020104020603" pitchFamily="34" charset="77"/>
              </a:rPr>
              <a:pPr>
                <a:lnSpc>
                  <a:spcPct val="100000"/>
                </a:lnSpc>
                <a:spcBef>
                  <a:spcPct val="0"/>
                </a:spcBef>
                <a:buFontTx/>
                <a:buNone/>
              </a:pPr>
              <a:t>39</a:t>
            </a:fld>
            <a:endParaRPr lang="en-US" altLang="en-US" sz="1200">
              <a:solidFill>
                <a:srgbClr val="898989"/>
              </a:solidFill>
              <a:latin typeface="Tw Cen MT" panose="020B0602020104020603" pitchFamily="34" charset="77"/>
            </a:endParaRPr>
          </a:p>
        </p:txBody>
      </p:sp>
      <p:sp>
        <p:nvSpPr>
          <p:cNvPr id="33797" name="AutoShape 2" descr="Meltdown">
            <a:extLst>
              <a:ext uri="{FF2B5EF4-FFF2-40B4-BE49-F238E27FC236}">
                <a16:creationId xmlns:a16="http://schemas.microsoft.com/office/drawing/2014/main" id="{2AF248E3-BA4E-84EA-A4D5-06178CF96F4B}"/>
              </a:ext>
            </a:extLst>
          </p:cNvPr>
          <p:cNvSpPr>
            <a:spLocks noChangeAspect="1" noChangeArrowheads="1"/>
          </p:cNvSpPr>
          <p:nvPr/>
        </p:nvSpPr>
        <p:spPr bwMode="auto">
          <a:xfrm>
            <a:off x="5943600" y="327660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Light" panose="020F03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Light" panose="020F03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Light" panose="020F03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Light" panose="020F03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Light" panose="020F03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Light" panose="020F03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Light" panose="020F03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Light" panose="020F03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Light" panose="020F0302020204030204" pitchFamily="34" charset="0"/>
              </a:defRPr>
            </a:lvl9pPr>
          </a:lstStyle>
          <a:p>
            <a:pPr>
              <a:lnSpc>
                <a:spcPct val="100000"/>
              </a:lnSpc>
              <a:spcBef>
                <a:spcPct val="0"/>
              </a:spcBef>
              <a:buFontTx/>
              <a:buNone/>
            </a:pPr>
            <a:endParaRPr lang="en-US" altLang="en-US" sz="1800">
              <a:latin typeface="Calibri" panose="020F0502020204030204" pitchFamily="34" charset="0"/>
            </a:endParaRPr>
          </a:p>
        </p:txBody>
      </p:sp>
      <p:pic>
        <p:nvPicPr>
          <p:cNvPr id="2" name="그림 1">
            <a:extLst>
              <a:ext uri="{FF2B5EF4-FFF2-40B4-BE49-F238E27FC236}">
                <a16:creationId xmlns:a16="http://schemas.microsoft.com/office/drawing/2014/main" id="{AD31BC2F-8A45-A5C6-AD81-47FE7402C0A8}"/>
              </a:ext>
            </a:extLst>
          </p:cNvPr>
          <p:cNvPicPr>
            <a:picLocks noChangeAspect="1"/>
          </p:cNvPicPr>
          <p:nvPr/>
        </p:nvPicPr>
        <p:blipFill>
          <a:blip r:embed="rId4"/>
          <a:stretch>
            <a:fillRect/>
          </a:stretch>
        </p:blipFill>
        <p:spPr>
          <a:xfrm>
            <a:off x="838199" y="3997324"/>
            <a:ext cx="7369851" cy="1857565"/>
          </a:xfrm>
          <a:prstGeom prst="rect">
            <a:avLst/>
          </a:prstGeom>
        </p:spPr>
      </p:pic>
      <p:sp>
        <p:nvSpPr>
          <p:cNvPr id="6" name="TextBox 5">
            <a:extLst>
              <a:ext uri="{FF2B5EF4-FFF2-40B4-BE49-F238E27FC236}">
                <a16:creationId xmlns:a16="http://schemas.microsoft.com/office/drawing/2014/main" id="{10BE1CD4-7E86-E20D-94AB-4B9AF77D12F4}"/>
              </a:ext>
            </a:extLst>
          </p:cNvPr>
          <p:cNvSpPr txBox="1"/>
          <p:nvPr/>
        </p:nvSpPr>
        <p:spPr>
          <a:xfrm>
            <a:off x="8274580" y="4741440"/>
            <a:ext cx="3505703" cy="400110"/>
          </a:xfrm>
          <a:prstGeom prst="rect">
            <a:avLst/>
          </a:prstGeom>
          <a:noFill/>
        </p:spPr>
        <p:txBody>
          <a:bodyPr wrap="none" rtlCol="0">
            <a:spAutoFit/>
          </a:bodyPr>
          <a:lstStyle/>
          <a:p>
            <a:pPr algn="l"/>
            <a:r>
              <a:rPr kumimoji="1" lang="en-US" altLang="ko-KR" sz="2000" b="1" u="sng" dirty="0">
                <a:latin typeface="+mj-lt"/>
              </a:rPr>
              <a:t>Simple to connect components</a:t>
            </a:r>
            <a:endParaRPr kumimoji="1" lang="ko-KR" altLang="en-US" sz="2000" b="1" u="sng" dirty="0" err="1">
              <a:latin typeface="+mj-lt"/>
            </a:endParaRPr>
          </a:p>
        </p:txBody>
      </p:sp>
      <p:pic>
        <p:nvPicPr>
          <p:cNvPr id="7" name="그림 6">
            <a:extLst>
              <a:ext uri="{FF2B5EF4-FFF2-40B4-BE49-F238E27FC236}">
                <a16:creationId xmlns:a16="http://schemas.microsoft.com/office/drawing/2014/main" id="{151021D4-463D-BA6F-A243-5E43E7E60E53}"/>
              </a:ext>
            </a:extLst>
          </p:cNvPr>
          <p:cNvPicPr>
            <a:picLocks noChangeAspect="1"/>
          </p:cNvPicPr>
          <p:nvPr/>
        </p:nvPicPr>
        <p:blipFill>
          <a:blip r:embed="rId5"/>
          <a:stretch>
            <a:fillRect/>
          </a:stretch>
        </p:blipFill>
        <p:spPr>
          <a:xfrm>
            <a:off x="566382" y="1470714"/>
            <a:ext cx="7772400" cy="2229483"/>
          </a:xfrm>
          <a:prstGeom prst="rect">
            <a:avLst/>
          </a:prstGeom>
        </p:spPr>
      </p:pic>
    </p:spTree>
    <p:custDataLst>
      <p:tags r:id="rId1"/>
    </p:custDataLst>
    <p:extLst>
      <p:ext uri="{BB962C8B-B14F-4D97-AF65-F5344CB8AC3E}">
        <p14:creationId xmlns:p14="http://schemas.microsoft.com/office/powerpoint/2010/main" val="1405193789"/>
      </p:ext>
    </p:extLst>
  </p:cSld>
  <p:clrMapOvr>
    <a:masterClrMapping/>
  </p:clrMapOvr>
  <p:transition spd="slow" advTm="666"/>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611DC9-B1ED-792E-B4A6-6D8908B579CA}"/>
            </a:ext>
          </a:extLst>
        </p:cNvPr>
        <p:cNvGrpSpPr/>
        <p:nvPr/>
      </p:nvGrpSpPr>
      <p:grpSpPr>
        <a:xfrm>
          <a:off x="0" y="0"/>
          <a:ext cx="0" cy="0"/>
          <a:chOff x="0" y="0"/>
          <a:chExt cx="0" cy="0"/>
        </a:xfrm>
      </p:grpSpPr>
      <p:sp>
        <p:nvSpPr>
          <p:cNvPr id="33793" name="Title 1">
            <a:extLst>
              <a:ext uri="{FF2B5EF4-FFF2-40B4-BE49-F238E27FC236}">
                <a16:creationId xmlns:a16="http://schemas.microsoft.com/office/drawing/2014/main" id="{C09359F6-6FFD-8A95-0981-F04AC5A8973B}"/>
              </a:ext>
            </a:extLst>
          </p:cNvPr>
          <p:cNvSpPr>
            <a:spLocks noGrp="1" noChangeArrowheads="1"/>
          </p:cNvSpPr>
          <p:nvPr>
            <p:ph type="title"/>
          </p:nvPr>
        </p:nvSpPr>
        <p:spPr>
          <a:xfrm>
            <a:off x="838200" y="203200"/>
            <a:ext cx="10515600" cy="815975"/>
          </a:xfrm>
        </p:spPr>
        <p:txBody>
          <a:bodyPr/>
          <a:lstStyle/>
          <a:p>
            <a:pPr eaLnBrk="1" hangingPunct="1"/>
            <a:r>
              <a:rPr lang="en-US" altLang="en-US" dirty="0">
                <a:latin typeface="Tw Cen MT" panose="020B0602020104020603" pitchFamily="34" charset="77"/>
                <a:ea typeface="Tw Cen MT" panose="020B0602020104020603" pitchFamily="34" charset="77"/>
                <a:cs typeface="Tw Cen MT" panose="020B0602020104020603" pitchFamily="34" charset="77"/>
              </a:rPr>
              <a:t>Agenda</a:t>
            </a:r>
          </a:p>
        </p:txBody>
      </p:sp>
      <p:sp>
        <p:nvSpPr>
          <p:cNvPr id="33794" name="Content Placeholder 2">
            <a:extLst>
              <a:ext uri="{FF2B5EF4-FFF2-40B4-BE49-F238E27FC236}">
                <a16:creationId xmlns:a16="http://schemas.microsoft.com/office/drawing/2014/main" id="{C0622C60-1FBC-5B74-61D7-2A9F67450AE8}"/>
              </a:ext>
            </a:extLst>
          </p:cNvPr>
          <p:cNvSpPr>
            <a:spLocks noGrp="1" noChangeArrowheads="1"/>
          </p:cNvSpPr>
          <p:nvPr>
            <p:ph sz="quarter" idx="12"/>
          </p:nvPr>
        </p:nvSpPr>
        <p:spPr>
          <a:xfrm>
            <a:off x="838200" y="1374775"/>
            <a:ext cx="10515600" cy="4818063"/>
          </a:xfrm>
        </p:spPr>
        <p:txBody>
          <a:bodyPr/>
          <a:lstStyle/>
          <a:p>
            <a:r>
              <a:rPr lang="en-US" dirty="0"/>
              <a:t>Software (Runtime) isolation for Trusted Execution Environment</a:t>
            </a:r>
          </a:p>
          <a:p>
            <a:r>
              <a:rPr lang="en-US" dirty="0"/>
              <a:t>WorldGuard Introduction</a:t>
            </a:r>
          </a:p>
          <a:p>
            <a:r>
              <a:rPr lang="en-US" dirty="0"/>
              <a:t>WorldGuard Implementation on </a:t>
            </a:r>
            <a:r>
              <a:rPr lang="en-US" dirty="0" err="1"/>
              <a:t>Chipyard</a:t>
            </a:r>
            <a:endParaRPr lang="en-US" dirty="0"/>
          </a:p>
          <a:p>
            <a:r>
              <a:rPr lang="en-US" dirty="0"/>
              <a:t>Related techniques and future potential</a:t>
            </a:r>
          </a:p>
        </p:txBody>
      </p:sp>
      <p:sp>
        <p:nvSpPr>
          <p:cNvPr id="33795" name="Slide Number Placeholder 3">
            <a:extLst>
              <a:ext uri="{FF2B5EF4-FFF2-40B4-BE49-F238E27FC236}">
                <a16:creationId xmlns:a16="http://schemas.microsoft.com/office/drawing/2014/main" id="{21379939-0644-742B-5EE9-4A6DCA296948}"/>
              </a:ext>
            </a:extLst>
          </p:cNvPr>
          <p:cNvSpPr>
            <a:spLocks noGrp="1" noChangeArrowheads="1"/>
          </p:cNvSpPr>
          <p:nvPr>
            <p:ph type="sldNum" sz="quarter" idx="1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Light" panose="020F03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Light" panose="020F03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Light" panose="020F03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Light" panose="020F03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Light" panose="020F03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Light" panose="020F03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Light" panose="020F03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Light" panose="020F03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Light" panose="020F0302020204030204" pitchFamily="34" charset="0"/>
              </a:defRPr>
            </a:lvl9pPr>
          </a:lstStyle>
          <a:p>
            <a:pPr>
              <a:lnSpc>
                <a:spcPct val="100000"/>
              </a:lnSpc>
              <a:spcBef>
                <a:spcPct val="0"/>
              </a:spcBef>
              <a:buFontTx/>
              <a:buNone/>
            </a:pPr>
            <a:fld id="{202E6D33-1E87-5F41-8DAD-CC7F339C9EF3}" type="slidenum">
              <a:rPr lang="en-US" altLang="en-US" sz="1200">
                <a:solidFill>
                  <a:srgbClr val="898989"/>
                </a:solidFill>
                <a:latin typeface="Tw Cen MT" panose="020B0602020104020603" pitchFamily="34" charset="77"/>
              </a:rPr>
              <a:pPr>
                <a:lnSpc>
                  <a:spcPct val="100000"/>
                </a:lnSpc>
                <a:spcBef>
                  <a:spcPct val="0"/>
                </a:spcBef>
                <a:buFontTx/>
                <a:buNone/>
              </a:pPr>
              <a:t>4</a:t>
            </a:fld>
            <a:endParaRPr lang="en-US" altLang="en-US" sz="1200">
              <a:solidFill>
                <a:srgbClr val="898989"/>
              </a:solidFill>
              <a:latin typeface="Tw Cen MT" panose="020B0602020104020603" pitchFamily="34" charset="77"/>
            </a:endParaRPr>
          </a:p>
        </p:txBody>
      </p:sp>
      <p:sp>
        <p:nvSpPr>
          <p:cNvPr id="33797" name="AutoShape 2" descr="Meltdown">
            <a:extLst>
              <a:ext uri="{FF2B5EF4-FFF2-40B4-BE49-F238E27FC236}">
                <a16:creationId xmlns:a16="http://schemas.microsoft.com/office/drawing/2014/main" id="{D0171C0D-8C01-297F-D821-BBC4F2278114}"/>
              </a:ext>
            </a:extLst>
          </p:cNvPr>
          <p:cNvSpPr>
            <a:spLocks noChangeAspect="1" noChangeArrowheads="1"/>
          </p:cNvSpPr>
          <p:nvPr/>
        </p:nvSpPr>
        <p:spPr bwMode="auto">
          <a:xfrm>
            <a:off x="5943600" y="327660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Light" panose="020F03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Light" panose="020F03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Light" panose="020F03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Light" panose="020F03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Light" panose="020F03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Light" panose="020F03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Light" panose="020F03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Light" panose="020F03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Light" panose="020F0302020204030204" pitchFamily="34" charset="0"/>
              </a:defRPr>
            </a:lvl9pPr>
          </a:lstStyle>
          <a:p>
            <a:pPr>
              <a:lnSpc>
                <a:spcPct val="100000"/>
              </a:lnSpc>
              <a:spcBef>
                <a:spcPct val="0"/>
              </a:spcBef>
              <a:buFontTx/>
              <a:buNone/>
            </a:pPr>
            <a:endParaRPr lang="en-US" altLang="en-US" sz="1800">
              <a:latin typeface="Calibri" panose="020F0502020204030204" pitchFamily="34" charset="0"/>
            </a:endParaRPr>
          </a:p>
        </p:txBody>
      </p:sp>
    </p:spTree>
    <p:custDataLst>
      <p:tags r:id="rId1"/>
    </p:custDataLst>
    <p:extLst>
      <p:ext uri="{BB962C8B-B14F-4D97-AF65-F5344CB8AC3E}">
        <p14:creationId xmlns:p14="http://schemas.microsoft.com/office/powerpoint/2010/main" val="3981087130"/>
      </p:ext>
    </p:extLst>
  </p:cSld>
  <p:clrMapOvr>
    <a:masterClrMapping/>
  </p:clrMapOvr>
  <p:transition spd="slow" advTm="474"/>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6391DB-DF57-1FC0-BCC1-1536840658F8}"/>
            </a:ext>
          </a:extLst>
        </p:cNvPr>
        <p:cNvGrpSpPr/>
        <p:nvPr/>
      </p:nvGrpSpPr>
      <p:grpSpPr>
        <a:xfrm>
          <a:off x="0" y="0"/>
          <a:ext cx="0" cy="0"/>
          <a:chOff x="0" y="0"/>
          <a:chExt cx="0" cy="0"/>
        </a:xfrm>
      </p:grpSpPr>
      <p:sp>
        <p:nvSpPr>
          <p:cNvPr id="39937" name="Title 1">
            <a:extLst>
              <a:ext uri="{FF2B5EF4-FFF2-40B4-BE49-F238E27FC236}">
                <a16:creationId xmlns:a16="http://schemas.microsoft.com/office/drawing/2014/main" id="{09C000EB-B6A7-5F55-B647-9C1E0BCAFA1E}"/>
              </a:ext>
            </a:extLst>
          </p:cNvPr>
          <p:cNvSpPr>
            <a:spLocks noGrp="1" noChangeArrowheads="1"/>
          </p:cNvSpPr>
          <p:nvPr>
            <p:ph type="title"/>
          </p:nvPr>
        </p:nvSpPr>
        <p:spPr>
          <a:xfrm>
            <a:off x="715963" y="1639888"/>
            <a:ext cx="9329737" cy="814387"/>
          </a:xfrm>
        </p:spPr>
        <p:txBody>
          <a:bodyPr>
            <a:normAutofit/>
          </a:bodyPr>
          <a:lstStyle/>
          <a:p>
            <a:pPr eaLnBrk="1" hangingPunct="1"/>
            <a:r>
              <a:rPr lang="en-US" dirty="0"/>
              <a:t>Related works and future work</a:t>
            </a:r>
            <a:endParaRPr lang="en-US" altLang="en-US" dirty="0">
              <a:latin typeface="Tw Cen MT" panose="020B0602020104020603" pitchFamily="34" charset="77"/>
              <a:ea typeface="Tw Cen MT" panose="020B0602020104020603" pitchFamily="34" charset="77"/>
              <a:cs typeface="Tw Cen MT" panose="020B0602020104020603" pitchFamily="34" charset="77"/>
            </a:endParaRPr>
          </a:p>
        </p:txBody>
      </p:sp>
    </p:spTree>
    <p:extLst>
      <p:ext uri="{BB962C8B-B14F-4D97-AF65-F5344CB8AC3E}">
        <p14:creationId xmlns:p14="http://schemas.microsoft.com/office/powerpoint/2010/main" val="1030281104"/>
      </p:ext>
    </p:extLst>
  </p:cSld>
  <p:clrMapOvr>
    <a:masterClrMapping/>
  </p:clrMapOvr>
  <p:transition spd="slow" advTm="525"/>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F62DDF-0B41-6F52-1732-EB93D36AA8F4}"/>
            </a:ext>
          </a:extLst>
        </p:cNvPr>
        <p:cNvGrpSpPr/>
        <p:nvPr/>
      </p:nvGrpSpPr>
      <p:grpSpPr>
        <a:xfrm>
          <a:off x="0" y="0"/>
          <a:ext cx="0" cy="0"/>
          <a:chOff x="0" y="0"/>
          <a:chExt cx="0" cy="0"/>
        </a:xfrm>
      </p:grpSpPr>
      <p:sp>
        <p:nvSpPr>
          <p:cNvPr id="33793" name="Title 1">
            <a:extLst>
              <a:ext uri="{FF2B5EF4-FFF2-40B4-BE49-F238E27FC236}">
                <a16:creationId xmlns:a16="http://schemas.microsoft.com/office/drawing/2014/main" id="{D3DF3A6C-999B-5BC1-A93A-BCFCF0B5A3B7}"/>
              </a:ext>
            </a:extLst>
          </p:cNvPr>
          <p:cNvSpPr>
            <a:spLocks noGrp="1" noChangeArrowheads="1"/>
          </p:cNvSpPr>
          <p:nvPr>
            <p:ph type="title"/>
          </p:nvPr>
        </p:nvSpPr>
        <p:spPr>
          <a:xfrm>
            <a:off x="838200" y="203200"/>
            <a:ext cx="10515600" cy="815975"/>
          </a:xfrm>
        </p:spPr>
        <p:txBody>
          <a:bodyPr/>
          <a:lstStyle/>
          <a:p>
            <a:pPr eaLnBrk="1" hangingPunct="1"/>
            <a:r>
              <a:rPr lang="en-US" altLang="en-US" dirty="0">
                <a:latin typeface="Tw Cen MT" panose="020B0602020104020603" pitchFamily="34" charset="77"/>
                <a:ea typeface="Tw Cen MT" panose="020B0602020104020603" pitchFamily="34" charset="77"/>
                <a:cs typeface="Tw Cen MT" panose="020B0602020104020603" pitchFamily="34" charset="77"/>
              </a:rPr>
              <a:t>PMP and WorldGuard</a:t>
            </a:r>
          </a:p>
        </p:txBody>
      </p:sp>
      <p:sp>
        <p:nvSpPr>
          <p:cNvPr id="33795" name="Slide Number Placeholder 3">
            <a:extLst>
              <a:ext uri="{FF2B5EF4-FFF2-40B4-BE49-F238E27FC236}">
                <a16:creationId xmlns:a16="http://schemas.microsoft.com/office/drawing/2014/main" id="{07E82CF7-ED04-60D6-D9E2-0ACB0A67F3C8}"/>
              </a:ext>
            </a:extLst>
          </p:cNvPr>
          <p:cNvSpPr>
            <a:spLocks noGrp="1" noChangeArrowheads="1"/>
          </p:cNvSpPr>
          <p:nvPr>
            <p:ph type="sldNum" sz="quarter" idx="1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Light" panose="020F03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Light" panose="020F03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Light" panose="020F03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Light" panose="020F03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Light" panose="020F03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Light" panose="020F03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Light" panose="020F03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Light" panose="020F03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Light" panose="020F0302020204030204" pitchFamily="34" charset="0"/>
              </a:defRPr>
            </a:lvl9pPr>
          </a:lstStyle>
          <a:p>
            <a:pPr>
              <a:lnSpc>
                <a:spcPct val="100000"/>
              </a:lnSpc>
              <a:spcBef>
                <a:spcPct val="0"/>
              </a:spcBef>
              <a:buFontTx/>
              <a:buNone/>
            </a:pPr>
            <a:fld id="{202E6D33-1E87-5F41-8DAD-CC7F339C9EF3}" type="slidenum">
              <a:rPr lang="en-US" altLang="en-US" sz="1200">
                <a:solidFill>
                  <a:srgbClr val="898989"/>
                </a:solidFill>
                <a:latin typeface="Tw Cen MT" panose="020B0602020104020603" pitchFamily="34" charset="77"/>
              </a:rPr>
              <a:pPr>
                <a:lnSpc>
                  <a:spcPct val="100000"/>
                </a:lnSpc>
                <a:spcBef>
                  <a:spcPct val="0"/>
                </a:spcBef>
                <a:buFontTx/>
                <a:buNone/>
              </a:pPr>
              <a:t>41</a:t>
            </a:fld>
            <a:endParaRPr lang="en-US" altLang="en-US" sz="1200">
              <a:solidFill>
                <a:srgbClr val="898989"/>
              </a:solidFill>
              <a:latin typeface="Tw Cen MT" panose="020B0602020104020603" pitchFamily="34" charset="77"/>
            </a:endParaRPr>
          </a:p>
        </p:txBody>
      </p:sp>
      <p:sp>
        <p:nvSpPr>
          <p:cNvPr id="33797" name="AutoShape 2" descr="Meltdown">
            <a:extLst>
              <a:ext uri="{FF2B5EF4-FFF2-40B4-BE49-F238E27FC236}">
                <a16:creationId xmlns:a16="http://schemas.microsoft.com/office/drawing/2014/main" id="{2AF248E3-BA4E-84EA-A4D5-06178CF96F4B}"/>
              </a:ext>
            </a:extLst>
          </p:cNvPr>
          <p:cNvSpPr>
            <a:spLocks noChangeAspect="1" noChangeArrowheads="1"/>
          </p:cNvSpPr>
          <p:nvPr/>
        </p:nvSpPr>
        <p:spPr bwMode="auto">
          <a:xfrm>
            <a:off x="5943600" y="327660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Light" panose="020F03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Light" panose="020F03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Light" panose="020F03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Light" panose="020F03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Light" panose="020F03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Light" panose="020F03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Light" panose="020F03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Light" panose="020F03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Light" panose="020F0302020204030204" pitchFamily="34" charset="0"/>
              </a:defRPr>
            </a:lvl9pPr>
          </a:lstStyle>
          <a:p>
            <a:pPr>
              <a:lnSpc>
                <a:spcPct val="100000"/>
              </a:lnSpc>
              <a:spcBef>
                <a:spcPct val="0"/>
              </a:spcBef>
              <a:buFontTx/>
              <a:buNone/>
            </a:pPr>
            <a:endParaRPr lang="en-US" altLang="en-US" sz="1800">
              <a:latin typeface="Calibri" panose="020F0502020204030204" pitchFamily="34" charset="0"/>
            </a:endParaRPr>
          </a:p>
        </p:txBody>
      </p:sp>
      <p:sp>
        <p:nvSpPr>
          <p:cNvPr id="3" name="내용 개체 틀 2">
            <a:extLst>
              <a:ext uri="{FF2B5EF4-FFF2-40B4-BE49-F238E27FC236}">
                <a16:creationId xmlns:a16="http://schemas.microsoft.com/office/drawing/2014/main" id="{4DC1B983-FFAC-C0AF-5C37-59D3239CCB3D}"/>
              </a:ext>
            </a:extLst>
          </p:cNvPr>
          <p:cNvSpPr>
            <a:spLocks noGrp="1"/>
          </p:cNvSpPr>
          <p:nvPr>
            <p:ph sz="quarter" idx="12"/>
          </p:nvPr>
        </p:nvSpPr>
        <p:spPr>
          <a:xfrm>
            <a:off x="838200" y="1374634"/>
            <a:ext cx="10515600" cy="4817418"/>
          </a:xfrm>
        </p:spPr>
        <p:txBody>
          <a:bodyPr/>
          <a:lstStyle/>
          <a:p>
            <a:r>
              <a:rPr lang="en-US" altLang="ko-KR" i="1" dirty="0"/>
              <a:t>“The WorldGuard solution does not replace the RISC-V core Physical Memory Protection (PMP) mechanism or the Memory Management Unit (MMU), but can coexist with those mechanisms.”</a:t>
            </a:r>
            <a:r>
              <a:rPr lang="en-US" altLang="ko-KR" dirty="0"/>
              <a:t> — </a:t>
            </a:r>
            <a:r>
              <a:rPr lang="en-US" altLang="ko-KR" dirty="0" err="1"/>
              <a:t>SiFive</a:t>
            </a:r>
            <a:r>
              <a:rPr lang="en-US" altLang="ko-KR" dirty="0"/>
              <a:t> WG Tech. Paper</a:t>
            </a:r>
          </a:p>
          <a:p>
            <a:endParaRPr lang="en-US" altLang="ko-KR" dirty="0"/>
          </a:p>
          <a:p>
            <a:pPr lvl="1"/>
            <a:endParaRPr lang="en-US" altLang="ko-KR" dirty="0"/>
          </a:p>
          <a:p>
            <a:endParaRPr lang="en-US" altLang="ko-KR" dirty="0"/>
          </a:p>
        </p:txBody>
      </p:sp>
    </p:spTree>
    <p:custDataLst>
      <p:tags r:id="rId1"/>
    </p:custDataLst>
    <p:extLst>
      <p:ext uri="{BB962C8B-B14F-4D97-AF65-F5344CB8AC3E}">
        <p14:creationId xmlns:p14="http://schemas.microsoft.com/office/powerpoint/2010/main" val="484787028"/>
      </p:ext>
    </p:extLst>
  </p:cSld>
  <p:clrMapOvr>
    <a:masterClrMapping/>
  </p:clrMapOvr>
  <p:transition spd="slow" advTm="666"/>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9C1AC0-EA02-B69F-D80A-F03FA4829059}"/>
            </a:ext>
          </a:extLst>
        </p:cNvPr>
        <p:cNvGrpSpPr/>
        <p:nvPr/>
      </p:nvGrpSpPr>
      <p:grpSpPr>
        <a:xfrm>
          <a:off x="0" y="0"/>
          <a:ext cx="0" cy="0"/>
          <a:chOff x="0" y="0"/>
          <a:chExt cx="0" cy="0"/>
        </a:xfrm>
      </p:grpSpPr>
      <p:sp>
        <p:nvSpPr>
          <p:cNvPr id="33793" name="Title 1">
            <a:extLst>
              <a:ext uri="{FF2B5EF4-FFF2-40B4-BE49-F238E27FC236}">
                <a16:creationId xmlns:a16="http://schemas.microsoft.com/office/drawing/2014/main" id="{F6FB327C-4161-2339-FA4F-CD584F52AE5F}"/>
              </a:ext>
            </a:extLst>
          </p:cNvPr>
          <p:cNvSpPr>
            <a:spLocks noGrp="1" noChangeArrowheads="1"/>
          </p:cNvSpPr>
          <p:nvPr>
            <p:ph type="title"/>
          </p:nvPr>
        </p:nvSpPr>
        <p:spPr>
          <a:xfrm>
            <a:off x="838200" y="203200"/>
            <a:ext cx="10515600" cy="815975"/>
          </a:xfrm>
        </p:spPr>
        <p:txBody>
          <a:bodyPr/>
          <a:lstStyle/>
          <a:p>
            <a:pPr eaLnBrk="1" hangingPunct="1"/>
            <a:r>
              <a:rPr lang="en-US" altLang="en-US" dirty="0">
                <a:latin typeface="Tw Cen MT" panose="020B0602020104020603" pitchFamily="34" charset="77"/>
                <a:ea typeface="Tw Cen MT" panose="020B0602020104020603" pitchFamily="34" charset="77"/>
                <a:cs typeface="Tw Cen MT" panose="020B0602020104020603" pitchFamily="34" charset="77"/>
              </a:rPr>
              <a:t>PMP and WorldGuard</a:t>
            </a:r>
          </a:p>
        </p:txBody>
      </p:sp>
      <p:sp>
        <p:nvSpPr>
          <p:cNvPr id="33795" name="Slide Number Placeholder 3">
            <a:extLst>
              <a:ext uri="{FF2B5EF4-FFF2-40B4-BE49-F238E27FC236}">
                <a16:creationId xmlns:a16="http://schemas.microsoft.com/office/drawing/2014/main" id="{7D315FA4-CCCB-08EE-44EF-7747921F6162}"/>
              </a:ext>
            </a:extLst>
          </p:cNvPr>
          <p:cNvSpPr>
            <a:spLocks noGrp="1" noChangeArrowheads="1"/>
          </p:cNvSpPr>
          <p:nvPr>
            <p:ph type="sldNum" sz="quarter" idx="1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Light" panose="020F03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Light" panose="020F03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Light" panose="020F03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Light" panose="020F03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Light" panose="020F03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Light" panose="020F03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Light" panose="020F03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Light" panose="020F03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Light" panose="020F0302020204030204" pitchFamily="34" charset="0"/>
              </a:defRPr>
            </a:lvl9pPr>
          </a:lstStyle>
          <a:p>
            <a:pPr>
              <a:lnSpc>
                <a:spcPct val="100000"/>
              </a:lnSpc>
              <a:spcBef>
                <a:spcPct val="0"/>
              </a:spcBef>
              <a:buFontTx/>
              <a:buNone/>
            </a:pPr>
            <a:fld id="{202E6D33-1E87-5F41-8DAD-CC7F339C9EF3}" type="slidenum">
              <a:rPr lang="en-US" altLang="en-US" sz="1200">
                <a:solidFill>
                  <a:srgbClr val="898989"/>
                </a:solidFill>
                <a:latin typeface="Tw Cen MT" panose="020B0602020104020603" pitchFamily="34" charset="77"/>
              </a:rPr>
              <a:pPr>
                <a:lnSpc>
                  <a:spcPct val="100000"/>
                </a:lnSpc>
                <a:spcBef>
                  <a:spcPct val="0"/>
                </a:spcBef>
                <a:buFontTx/>
                <a:buNone/>
              </a:pPr>
              <a:t>42</a:t>
            </a:fld>
            <a:endParaRPr lang="en-US" altLang="en-US" sz="1200">
              <a:solidFill>
                <a:srgbClr val="898989"/>
              </a:solidFill>
              <a:latin typeface="Tw Cen MT" panose="020B0602020104020603" pitchFamily="34" charset="77"/>
            </a:endParaRPr>
          </a:p>
        </p:txBody>
      </p:sp>
      <p:sp>
        <p:nvSpPr>
          <p:cNvPr id="33797" name="AutoShape 2" descr="Meltdown">
            <a:extLst>
              <a:ext uri="{FF2B5EF4-FFF2-40B4-BE49-F238E27FC236}">
                <a16:creationId xmlns:a16="http://schemas.microsoft.com/office/drawing/2014/main" id="{64FCA738-26F4-2793-FB27-530A1862B960}"/>
              </a:ext>
            </a:extLst>
          </p:cNvPr>
          <p:cNvSpPr>
            <a:spLocks noChangeAspect="1" noChangeArrowheads="1"/>
          </p:cNvSpPr>
          <p:nvPr/>
        </p:nvSpPr>
        <p:spPr bwMode="auto">
          <a:xfrm>
            <a:off x="5943600" y="327660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Light" panose="020F03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Light" panose="020F03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Light" panose="020F03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Light" panose="020F03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Light" panose="020F03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Light" panose="020F03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Light" panose="020F03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Light" panose="020F03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Light" panose="020F0302020204030204" pitchFamily="34" charset="0"/>
              </a:defRPr>
            </a:lvl9pPr>
          </a:lstStyle>
          <a:p>
            <a:pPr>
              <a:lnSpc>
                <a:spcPct val="100000"/>
              </a:lnSpc>
              <a:spcBef>
                <a:spcPct val="0"/>
              </a:spcBef>
              <a:buFontTx/>
              <a:buNone/>
            </a:pPr>
            <a:endParaRPr lang="en-US" altLang="en-US" sz="1800">
              <a:latin typeface="Calibri" panose="020F0502020204030204" pitchFamily="34" charset="0"/>
            </a:endParaRPr>
          </a:p>
        </p:txBody>
      </p:sp>
      <p:graphicFrame>
        <p:nvGraphicFramePr>
          <p:cNvPr id="4" name="표 3">
            <a:extLst>
              <a:ext uri="{FF2B5EF4-FFF2-40B4-BE49-F238E27FC236}">
                <a16:creationId xmlns:a16="http://schemas.microsoft.com/office/drawing/2014/main" id="{A8B04225-6C74-BD3E-92CD-5F133EFB959C}"/>
              </a:ext>
            </a:extLst>
          </p:cNvPr>
          <p:cNvGraphicFramePr>
            <a:graphicFrameLocks noGrp="1"/>
          </p:cNvGraphicFramePr>
          <p:nvPr>
            <p:extLst>
              <p:ext uri="{D42A27DB-BD31-4B8C-83A1-F6EECF244321}">
                <p14:modId xmlns:p14="http://schemas.microsoft.com/office/powerpoint/2010/main" val="828531498"/>
              </p:ext>
            </p:extLst>
          </p:nvPr>
        </p:nvGraphicFramePr>
        <p:xfrm>
          <a:off x="1489798" y="1951893"/>
          <a:ext cx="8907603" cy="3967821"/>
        </p:xfrm>
        <a:graphic>
          <a:graphicData uri="http://schemas.openxmlformats.org/drawingml/2006/table">
            <a:tbl>
              <a:tblPr firstRow="1" bandRow="1">
                <a:tableStyleId>{5C22544A-7EE6-4342-B048-85BDC9FD1C3A}</a:tableStyleId>
              </a:tblPr>
              <a:tblGrid>
                <a:gridCol w="2969201">
                  <a:extLst>
                    <a:ext uri="{9D8B030D-6E8A-4147-A177-3AD203B41FA5}">
                      <a16:colId xmlns:a16="http://schemas.microsoft.com/office/drawing/2014/main" val="47587927"/>
                    </a:ext>
                  </a:extLst>
                </a:gridCol>
                <a:gridCol w="2969201">
                  <a:extLst>
                    <a:ext uri="{9D8B030D-6E8A-4147-A177-3AD203B41FA5}">
                      <a16:colId xmlns:a16="http://schemas.microsoft.com/office/drawing/2014/main" val="3567607531"/>
                    </a:ext>
                  </a:extLst>
                </a:gridCol>
                <a:gridCol w="2969201">
                  <a:extLst>
                    <a:ext uri="{9D8B030D-6E8A-4147-A177-3AD203B41FA5}">
                      <a16:colId xmlns:a16="http://schemas.microsoft.com/office/drawing/2014/main" val="3762548041"/>
                    </a:ext>
                  </a:extLst>
                </a:gridCol>
              </a:tblGrid>
              <a:tr h="602188">
                <a:tc>
                  <a:txBody>
                    <a:bodyPr/>
                    <a:lstStyle/>
                    <a:p>
                      <a:pPr latinLnBrk="1"/>
                      <a:endParaRPr lang="ko-KR" altLang="en-US"/>
                    </a:p>
                  </a:txBody>
                  <a:tcPr/>
                </a:tc>
                <a:tc>
                  <a:txBody>
                    <a:bodyPr/>
                    <a:lstStyle/>
                    <a:p>
                      <a:pPr latinLnBrk="1"/>
                      <a:r>
                        <a:rPr lang="en-US" altLang="ko-KR" dirty="0"/>
                        <a:t>PMP</a:t>
                      </a:r>
                      <a:endParaRPr lang="ko-KR" altLang="en-US" dirty="0"/>
                    </a:p>
                  </a:txBody>
                  <a:tcPr/>
                </a:tc>
                <a:tc>
                  <a:txBody>
                    <a:bodyPr/>
                    <a:lstStyle/>
                    <a:p>
                      <a:pPr latinLnBrk="1"/>
                      <a:r>
                        <a:rPr lang="en-US" altLang="ko-KR" dirty="0"/>
                        <a:t>WorldGuard</a:t>
                      </a:r>
                      <a:endParaRPr lang="ko-KR" altLang="en-US" dirty="0"/>
                    </a:p>
                  </a:txBody>
                  <a:tcPr/>
                </a:tc>
                <a:extLst>
                  <a:ext uri="{0D108BD9-81ED-4DB2-BD59-A6C34878D82A}">
                    <a16:rowId xmlns:a16="http://schemas.microsoft.com/office/drawing/2014/main" val="2729425857"/>
                  </a:ext>
                </a:extLst>
              </a:tr>
              <a:tr h="1019818">
                <a:tc>
                  <a:txBody>
                    <a:bodyPr/>
                    <a:lstStyle/>
                    <a:p>
                      <a:pPr latinLnBrk="1"/>
                      <a:r>
                        <a:rPr lang="en-US" altLang="ko-KR" dirty="0"/>
                        <a:t>Access Check</a:t>
                      </a:r>
                      <a:endParaRPr lang="ko-KR" altLang="en-US" dirty="0"/>
                    </a:p>
                  </a:txBody>
                  <a:tcPr/>
                </a:tc>
                <a:tc>
                  <a:txBody>
                    <a:bodyPr/>
                    <a:lstStyle/>
                    <a:p>
                      <a:pPr marL="285750" indent="-285750" latinLnBrk="1">
                        <a:buFontTx/>
                        <a:buChar char="-"/>
                      </a:pPr>
                      <a:r>
                        <a:rPr lang="en-US" altLang="ko-KR" dirty="0"/>
                        <a:t>Performed at core, before any transaction is initiated on the bus</a:t>
                      </a:r>
                    </a:p>
                    <a:p>
                      <a:pPr marL="285750" indent="-285750" latinLnBrk="1">
                        <a:buFontTx/>
                        <a:buChar char="-"/>
                      </a:pPr>
                      <a:r>
                        <a:rPr lang="en-US" altLang="ko-KR" dirty="0"/>
                        <a:t>Only checked accesses from cores</a:t>
                      </a:r>
                      <a:endParaRPr lang="ko-KR" altLang="en-US" dirty="0"/>
                    </a:p>
                  </a:txBody>
                  <a:tcPr/>
                </a:tc>
                <a:tc>
                  <a:txBody>
                    <a:bodyPr/>
                    <a:lstStyle/>
                    <a:p>
                      <a:pPr marL="285750" indent="-285750" latinLnBrk="1">
                        <a:buFontTx/>
                        <a:buChar char="-"/>
                      </a:pPr>
                      <a:r>
                        <a:rPr lang="en-US" altLang="ko-KR" dirty="0"/>
                        <a:t>Performed at the resources, can be out of core</a:t>
                      </a:r>
                    </a:p>
                    <a:p>
                      <a:pPr marL="285750" indent="-285750" latinLnBrk="1">
                        <a:buFontTx/>
                        <a:buChar char="-"/>
                      </a:pPr>
                      <a:r>
                        <a:rPr lang="en-US" altLang="ko-KR" dirty="0"/>
                        <a:t>Can check accesses from any initiators</a:t>
                      </a:r>
                      <a:endParaRPr lang="ko-KR" altLang="en-US" dirty="0"/>
                    </a:p>
                  </a:txBody>
                  <a:tcPr/>
                </a:tc>
                <a:extLst>
                  <a:ext uri="{0D108BD9-81ED-4DB2-BD59-A6C34878D82A}">
                    <a16:rowId xmlns:a16="http://schemas.microsoft.com/office/drawing/2014/main" val="354913212"/>
                  </a:ext>
                </a:extLst>
              </a:tr>
              <a:tr h="713873">
                <a:tc>
                  <a:txBody>
                    <a:bodyPr/>
                    <a:lstStyle/>
                    <a:p>
                      <a:pPr latinLnBrk="1"/>
                      <a:r>
                        <a:rPr lang="en-US" altLang="ko-KR" dirty="0"/>
                        <a:t>Granularity</a:t>
                      </a:r>
                      <a:endParaRPr lang="ko-KR" altLang="en-US" dirty="0"/>
                    </a:p>
                  </a:txBody>
                  <a:tcPr/>
                </a:tc>
                <a:tc>
                  <a:txBody>
                    <a:bodyPr/>
                    <a:lstStyle/>
                    <a:p>
                      <a:pPr latinLnBrk="1"/>
                      <a:r>
                        <a:rPr lang="en-US" altLang="ko-KR" dirty="0"/>
                        <a:t>Limited to #PMP entries (Not scalable)</a:t>
                      </a:r>
                    </a:p>
                  </a:txBody>
                  <a:tcPr/>
                </a:tc>
                <a:tc>
                  <a:txBody>
                    <a:bodyPr/>
                    <a:lstStyle/>
                    <a:p>
                      <a:pPr marL="285750" indent="-285750" latinLnBrk="1">
                        <a:buFontTx/>
                        <a:buChar char="-"/>
                      </a:pPr>
                      <a:r>
                        <a:rPr lang="en-US" altLang="ko-KR" dirty="0"/>
                        <a:t>Limited to #</a:t>
                      </a:r>
                      <a:r>
                        <a:rPr lang="en-US" altLang="ko-KR" dirty="0" err="1"/>
                        <a:t>wgChecker</a:t>
                      </a:r>
                      <a:r>
                        <a:rPr lang="en-US" altLang="ko-KR" dirty="0"/>
                        <a:t> entries (Not scalable)</a:t>
                      </a:r>
                    </a:p>
                  </a:txBody>
                  <a:tcPr/>
                </a:tc>
                <a:extLst>
                  <a:ext uri="{0D108BD9-81ED-4DB2-BD59-A6C34878D82A}">
                    <a16:rowId xmlns:a16="http://schemas.microsoft.com/office/drawing/2014/main" val="1000874420"/>
                  </a:ext>
                </a:extLst>
              </a:tr>
              <a:tr h="713873">
                <a:tc>
                  <a:txBody>
                    <a:bodyPr/>
                    <a:lstStyle/>
                    <a:p>
                      <a:pPr latinLnBrk="1"/>
                      <a:r>
                        <a:rPr lang="en-US" altLang="ko-KR" dirty="0"/>
                        <a:t>Performance</a:t>
                      </a:r>
                      <a:endParaRPr lang="ko-KR" altLang="en-US" dirty="0"/>
                    </a:p>
                  </a:txBody>
                  <a:tcPr/>
                </a:tc>
                <a:tc>
                  <a:txBody>
                    <a:bodyPr/>
                    <a:lstStyle/>
                    <a:p>
                      <a:pPr marL="285750" indent="-285750" latinLnBrk="1">
                        <a:buFontTx/>
                        <a:buChar char="-"/>
                      </a:pPr>
                      <a:r>
                        <a:rPr lang="en-US" altLang="ko-KR" dirty="0"/>
                        <a:t>Need synchronization bet. Cores</a:t>
                      </a:r>
                    </a:p>
                    <a:p>
                      <a:pPr marL="285750" indent="-285750" latinLnBrk="1">
                        <a:buFontTx/>
                        <a:buChar char="-"/>
                      </a:pPr>
                      <a:r>
                        <a:rPr lang="en-US" altLang="ko-KR" dirty="0"/>
                        <a:t>Need PMP entry update if enclave switch</a:t>
                      </a:r>
                    </a:p>
                  </a:txBody>
                  <a:tcPr/>
                </a:tc>
                <a:tc>
                  <a:txBody>
                    <a:bodyPr/>
                    <a:lstStyle/>
                    <a:p>
                      <a:pPr marL="285750" indent="-285750" latinLnBrk="1">
                        <a:buFontTx/>
                        <a:buChar char="-"/>
                      </a:pPr>
                      <a:r>
                        <a:rPr lang="en-US" altLang="ko-KR" dirty="0"/>
                        <a:t>No need synchronization bet. Cores</a:t>
                      </a:r>
                    </a:p>
                    <a:p>
                      <a:pPr marL="285750" indent="-285750" latinLnBrk="1">
                        <a:buFontTx/>
                        <a:buChar char="-"/>
                      </a:pPr>
                      <a:r>
                        <a:rPr lang="en-US" altLang="ko-KR" dirty="0"/>
                        <a:t>Need cache sanitization for dynamic config.</a:t>
                      </a:r>
                    </a:p>
                  </a:txBody>
                  <a:tcPr/>
                </a:tc>
                <a:extLst>
                  <a:ext uri="{0D108BD9-81ED-4DB2-BD59-A6C34878D82A}">
                    <a16:rowId xmlns:a16="http://schemas.microsoft.com/office/drawing/2014/main" val="3911101822"/>
                  </a:ext>
                </a:extLst>
              </a:tr>
            </a:tbl>
          </a:graphicData>
        </a:graphic>
      </p:graphicFrame>
    </p:spTree>
    <p:custDataLst>
      <p:tags r:id="rId1"/>
    </p:custDataLst>
    <p:extLst>
      <p:ext uri="{BB962C8B-B14F-4D97-AF65-F5344CB8AC3E}">
        <p14:creationId xmlns:p14="http://schemas.microsoft.com/office/powerpoint/2010/main" val="618508714"/>
      </p:ext>
    </p:extLst>
  </p:cSld>
  <p:clrMapOvr>
    <a:masterClrMapping/>
  </p:clrMapOvr>
  <p:transition spd="slow" advTm="666"/>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F62DDF-0B41-6F52-1732-EB93D36AA8F4}"/>
            </a:ext>
          </a:extLst>
        </p:cNvPr>
        <p:cNvGrpSpPr/>
        <p:nvPr/>
      </p:nvGrpSpPr>
      <p:grpSpPr>
        <a:xfrm>
          <a:off x="0" y="0"/>
          <a:ext cx="0" cy="0"/>
          <a:chOff x="0" y="0"/>
          <a:chExt cx="0" cy="0"/>
        </a:xfrm>
      </p:grpSpPr>
      <p:sp>
        <p:nvSpPr>
          <p:cNvPr id="33793" name="Title 1">
            <a:extLst>
              <a:ext uri="{FF2B5EF4-FFF2-40B4-BE49-F238E27FC236}">
                <a16:creationId xmlns:a16="http://schemas.microsoft.com/office/drawing/2014/main" id="{D3DF3A6C-999B-5BC1-A93A-BCFCF0B5A3B7}"/>
              </a:ext>
            </a:extLst>
          </p:cNvPr>
          <p:cNvSpPr>
            <a:spLocks noGrp="1" noChangeArrowheads="1"/>
          </p:cNvSpPr>
          <p:nvPr>
            <p:ph type="title"/>
          </p:nvPr>
        </p:nvSpPr>
        <p:spPr>
          <a:xfrm>
            <a:off x="838200" y="203200"/>
            <a:ext cx="10515600" cy="815975"/>
          </a:xfrm>
        </p:spPr>
        <p:txBody>
          <a:bodyPr/>
          <a:lstStyle/>
          <a:p>
            <a:pPr eaLnBrk="1" hangingPunct="1"/>
            <a:r>
              <a:rPr lang="en-US" altLang="en-US" dirty="0">
                <a:latin typeface="Tw Cen MT" panose="020B0602020104020603" pitchFamily="34" charset="77"/>
                <a:ea typeface="Tw Cen MT" panose="020B0602020104020603" pitchFamily="34" charset="77"/>
                <a:cs typeface="Tw Cen MT" panose="020B0602020104020603" pitchFamily="34" charset="77"/>
              </a:rPr>
              <a:t>IOMMU and WorldGuard</a:t>
            </a:r>
          </a:p>
        </p:txBody>
      </p:sp>
      <p:sp>
        <p:nvSpPr>
          <p:cNvPr id="33795" name="Slide Number Placeholder 3">
            <a:extLst>
              <a:ext uri="{FF2B5EF4-FFF2-40B4-BE49-F238E27FC236}">
                <a16:creationId xmlns:a16="http://schemas.microsoft.com/office/drawing/2014/main" id="{07E82CF7-ED04-60D6-D9E2-0ACB0A67F3C8}"/>
              </a:ext>
            </a:extLst>
          </p:cNvPr>
          <p:cNvSpPr>
            <a:spLocks noGrp="1" noChangeArrowheads="1"/>
          </p:cNvSpPr>
          <p:nvPr>
            <p:ph type="sldNum" sz="quarter" idx="1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Light" panose="020F03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Light" panose="020F03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Light" panose="020F03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Light" panose="020F03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Light" panose="020F03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Light" panose="020F03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Light" panose="020F03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Light" panose="020F03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Light" panose="020F0302020204030204" pitchFamily="34" charset="0"/>
              </a:defRPr>
            </a:lvl9pPr>
          </a:lstStyle>
          <a:p>
            <a:pPr>
              <a:lnSpc>
                <a:spcPct val="100000"/>
              </a:lnSpc>
              <a:spcBef>
                <a:spcPct val="0"/>
              </a:spcBef>
              <a:buFontTx/>
              <a:buNone/>
            </a:pPr>
            <a:fld id="{202E6D33-1E87-5F41-8DAD-CC7F339C9EF3}" type="slidenum">
              <a:rPr lang="en-US" altLang="en-US" sz="1200">
                <a:solidFill>
                  <a:srgbClr val="898989"/>
                </a:solidFill>
                <a:latin typeface="Tw Cen MT" panose="020B0602020104020603" pitchFamily="34" charset="77"/>
              </a:rPr>
              <a:pPr>
                <a:lnSpc>
                  <a:spcPct val="100000"/>
                </a:lnSpc>
                <a:spcBef>
                  <a:spcPct val="0"/>
                </a:spcBef>
                <a:buFontTx/>
                <a:buNone/>
              </a:pPr>
              <a:t>43</a:t>
            </a:fld>
            <a:endParaRPr lang="en-US" altLang="en-US" sz="1200">
              <a:solidFill>
                <a:srgbClr val="898989"/>
              </a:solidFill>
              <a:latin typeface="Tw Cen MT" panose="020B0602020104020603" pitchFamily="34" charset="77"/>
            </a:endParaRPr>
          </a:p>
        </p:txBody>
      </p:sp>
      <p:sp>
        <p:nvSpPr>
          <p:cNvPr id="33797" name="AutoShape 2" descr="Meltdown">
            <a:extLst>
              <a:ext uri="{FF2B5EF4-FFF2-40B4-BE49-F238E27FC236}">
                <a16:creationId xmlns:a16="http://schemas.microsoft.com/office/drawing/2014/main" id="{2AF248E3-BA4E-84EA-A4D5-06178CF96F4B}"/>
              </a:ext>
            </a:extLst>
          </p:cNvPr>
          <p:cNvSpPr>
            <a:spLocks noChangeAspect="1" noChangeArrowheads="1"/>
          </p:cNvSpPr>
          <p:nvPr/>
        </p:nvSpPr>
        <p:spPr bwMode="auto">
          <a:xfrm>
            <a:off x="5943600" y="327660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Light" panose="020F03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Light" panose="020F03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Light" panose="020F03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Light" panose="020F03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Light" panose="020F03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Light" panose="020F03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Light" panose="020F03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Light" panose="020F03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Light" panose="020F0302020204030204" pitchFamily="34" charset="0"/>
              </a:defRPr>
            </a:lvl9pPr>
          </a:lstStyle>
          <a:p>
            <a:pPr>
              <a:lnSpc>
                <a:spcPct val="100000"/>
              </a:lnSpc>
              <a:spcBef>
                <a:spcPct val="0"/>
              </a:spcBef>
              <a:buFontTx/>
              <a:buNone/>
            </a:pPr>
            <a:endParaRPr lang="en-US" altLang="en-US" sz="1800">
              <a:latin typeface="Calibri" panose="020F0502020204030204" pitchFamily="34" charset="0"/>
            </a:endParaRPr>
          </a:p>
        </p:txBody>
      </p:sp>
      <p:sp>
        <p:nvSpPr>
          <p:cNvPr id="5" name="내용 개체 틀 2">
            <a:extLst>
              <a:ext uri="{FF2B5EF4-FFF2-40B4-BE49-F238E27FC236}">
                <a16:creationId xmlns:a16="http://schemas.microsoft.com/office/drawing/2014/main" id="{B890164F-1D96-A96F-7E41-034C4EF8B310}"/>
              </a:ext>
            </a:extLst>
          </p:cNvPr>
          <p:cNvSpPr>
            <a:spLocks noGrp="1"/>
          </p:cNvSpPr>
          <p:nvPr>
            <p:ph sz="quarter" idx="12"/>
          </p:nvPr>
        </p:nvSpPr>
        <p:spPr>
          <a:xfrm>
            <a:off x="6375148" y="1374634"/>
            <a:ext cx="4978651" cy="4817418"/>
          </a:xfrm>
        </p:spPr>
        <p:txBody>
          <a:bodyPr/>
          <a:lstStyle/>
          <a:p>
            <a:r>
              <a:rPr lang="en-US" altLang="ko-KR" dirty="0" err="1"/>
              <a:t>WorldGaurd</a:t>
            </a:r>
            <a:endParaRPr lang="en-US" altLang="ko-KR" dirty="0"/>
          </a:p>
          <a:p>
            <a:pPr lvl="1"/>
            <a:r>
              <a:rPr lang="en-US" altLang="ko-KR" dirty="0"/>
              <a:t>No address translation</a:t>
            </a:r>
          </a:p>
          <a:p>
            <a:pPr lvl="1"/>
            <a:r>
              <a:rPr lang="en-US" altLang="ko-KR" dirty="0"/>
              <a:t>Region-based permission check</a:t>
            </a:r>
          </a:p>
          <a:p>
            <a:pPr lvl="2"/>
            <a:r>
              <a:rPr lang="en-US" altLang="ko-KR" dirty="0"/>
              <a:t>Coarse-grain due to limited slots</a:t>
            </a:r>
          </a:p>
          <a:p>
            <a:pPr lvl="1"/>
            <a:r>
              <a:rPr lang="en-US" altLang="ko-KR" dirty="0"/>
              <a:t>Small code base</a:t>
            </a:r>
          </a:p>
          <a:p>
            <a:pPr lvl="1"/>
            <a:endParaRPr lang="en-US" altLang="ko-KR" dirty="0"/>
          </a:p>
          <a:p>
            <a:pPr lvl="2"/>
            <a:endParaRPr lang="en-US" altLang="ko-KR" dirty="0"/>
          </a:p>
          <a:p>
            <a:pPr lvl="1"/>
            <a:endParaRPr lang="en-US" altLang="ko-KR" dirty="0"/>
          </a:p>
          <a:p>
            <a:endParaRPr lang="en-US" altLang="ko-KR" dirty="0"/>
          </a:p>
        </p:txBody>
      </p:sp>
      <p:sp>
        <p:nvSpPr>
          <p:cNvPr id="7" name="내용 개체 틀 2">
            <a:extLst>
              <a:ext uri="{FF2B5EF4-FFF2-40B4-BE49-F238E27FC236}">
                <a16:creationId xmlns:a16="http://schemas.microsoft.com/office/drawing/2014/main" id="{30004EBA-943E-67D0-ED2D-F9D0FCE829E4}"/>
              </a:ext>
            </a:extLst>
          </p:cNvPr>
          <p:cNvSpPr txBox="1">
            <a:spLocks/>
          </p:cNvSpPr>
          <p:nvPr/>
        </p:nvSpPr>
        <p:spPr bwMode="auto">
          <a:xfrm>
            <a:off x="990600" y="1527034"/>
            <a:ext cx="4542073" cy="48174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20040" indent="-320040" algn="l" rtl="0" eaLnBrk="0" fontAlgn="base" hangingPunct="0">
              <a:lnSpc>
                <a:spcPct val="95000"/>
              </a:lnSpc>
              <a:spcBef>
                <a:spcPts val="700"/>
              </a:spcBef>
              <a:spcAft>
                <a:spcPct val="0"/>
              </a:spcAft>
              <a:buClr>
                <a:srgbClr val="707373"/>
              </a:buClr>
              <a:buSzPct val="60000"/>
              <a:buFont typeface="Wingdings" panose="05000000000000000000" pitchFamily="2" charset="2"/>
              <a:buChar char="¨"/>
              <a:defRPr sz="2600" kern="1200">
                <a:solidFill>
                  <a:schemeClr val="tx1"/>
                </a:solidFill>
                <a:latin typeface="Tw Cen MT" panose="020B0602020104020603" pitchFamily="34" charset="0"/>
                <a:ea typeface="+mn-ea"/>
                <a:cs typeface="+mn-cs"/>
              </a:defRPr>
            </a:lvl1pPr>
            <a:lvl2pPr marL="685800" indent="-228600" algn="l" rtl="0" eaLnBrk="0" fontAlgn="base" hangingPunct="0">
              <a:lnSpc>
                <a:spcPct val="90000"/>
              </a:lnSpc>
              <a:spcBef>
                <a:spcPts val="500"/>
              </a:spcBef>
              <a:spcAft>
                <a:spcPct val="0"/>
              </a:spcAft>
              <a:buClr>
                <a:srgbClr val="500000"/>
              </a:buClr>
              <a:buSzPct val="60000"/>
              <a:buFont typeface="Wingdings 2" panose="05020102010507070707" pitchFamily="18" charset="2"/>
              <a:buChar char="¤"/>
              <a:defRPr sz="2400" kern="1200">
                <a:solidFill>
                  <a:schemeClr val="tx1"/>
                </a:solidFill>
                <a:latin typeface="Tw Cen MT" panose="020B0602020104020603" pitchFamily="34" charset="0"/>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Tw Cen MT" panose="020B0602020104020603"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Tw Cen MT" panose="020B0602020104020603"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Tw Cen MT" panose="020B0602020104020603" pitchFamily="34"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altLang="ko-KR" dirty="0"/>
              <a:t>IOMMU</a:t>
            </a:r>
          </a:p>
          <a:p>
            <a:pPr lvl="1"/>
            <a:r>
              <a:rPr lang="en-US" altLang="ko-KR" dirty="0"/>
              <a:t>Address Translation (VA to PA)</a:t>
            </a:r>
          </a:p>
          <a:p>
            <a:pPr lvl="2"/>
            <a:r>
              <a:rPr lang="en-US" altLang="ko-KR" dirty="0"/>
              <a:t>Must access page tables in memory</a:t>
            </a:r>
          </a:p>
          <a:p>
            <a:pPr lvl="1"/>
            <a:r>
              <a:rPr lang="en-US" altLang="ko-KR" dirty="0"/>
              <a:t>Page-based permission check</a:t>
            </a:r>
          </a:p>
          <a:p>
            <a:pPr lvl="1"/>
            <a:r>
              <a:rPr lang="en-US" altLang="ko-KR" dirty="0"/>
              <a:t>Supports virtualized environments</a:t>
            </a:r>
          </a:p>
          <a:p>
            <a:pPr lvl="1"/>
            <a:r>
              <a:rPr lang="en-US" altLang="ko-KR" dirty="0"/>
              <a:t>Itself a device; has own initiator port to access page tables</a:t>
            </a:r>
          </a:p>
        </p:txBody>
      </p:sp>
    </p:spTree>
    <p:custDataLst>
      <p:tags r:id="rId1"/>
    </p:custDataLst>
    <p:extLst>
      <p:ext uri="{BB962C8B-B14F-4D97-AF65-F5344CB8AC3E}">
        <p14:creationId xmlns:p14="http://schemas.microsoft.com/office/powerpoint/2010/main" val="2107432443"/>
      </p:ext>
    </p:extLst>
  </p:cSld>
  <p:clrMapOvr>
    <a:masterClrMapping/>
  </p:clrMapOvr>
  <p:transition spd="slow" advTm="666"/>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F62DDF-0B41-6F52-1732-EB93D36AA8F4}"/>
            </a:ext>
          </a:extLst>
        </p:cNvPr>
        <p:cNvGrpSpPr/>
        <p:nvPr/>
      </p:nvGrpSpPr>
      <p:grpSpPr>
        <a:xfrm>
          <a:off x="0" y="0"/>
          <a:ext cx="0" cy="0"/>
          <a:chOff x="0" y="0"/>
          <a:chExt cx="0" cy="0"/>
        </a:xfrm>
      </p:grpSpPr>
      <p:sp>
        <p:nvSpPr>
          <p:cNvPr id="33793" name="Title 1">
            <a:extLst>
              <a:ext uri="{FF2B5EF4-FFF2-40B4-BE49-F238E27FC236}">
                <a16:creationId xmlns:a16="http://schemas.microsoft.com/office/drawing/2014/main" id="{D3DF3A6C-999B-5BC1-A93A-BCFCF0B5A3B7}"/>
              </a:ext>
            </a:extLst>
          </p:cNvPr>
          <p:cNvSpPr>
            <a:spLocks noGrp="1" noChangeArrowheads="1"/>
          </p:cNvSpPr>
          <p:nvPr>
            <p:ph type="title"/>
          </p:nvPr>
        </p:nvSpPr>
        <p:spPr>
          <a:xfrm>
            <a:off x="838200" y="203200"/>
            <a:ext cx="10515600" cy="815975"/>
          </a:xfrm>
        </p:spPr>
        <p:txBody>
          <a:bodyPr/>
          <a:lstStyle/>
          <a:p>
            <a:pPr eaLnBrk="1" hangingPunct="1"/>
            <a:r>
              <a:rPr lang="en-US" altLang="en-US" dirty="0">
                <a:latin typeface="Tw Cen MT" panose="020B0602020104020603" pitchFamily="34" charset="77"/>
                <a:ea typeface="Tw Cen MT" panose="020B0602020104020603" pitchFamily="34" charset="77"/>
                <a:cs typeface="Tw Cen MT" panose="020B0602020104020603" pitchFamily="34" charset="77"/>
              </a:rPr>
              <a:t>WorldGuard &gt; PMP &gt; MMU/IOMMU</a:t>
            </a:r>
          </a:p>
        </p:txBody>
      </p:sp>
      <p:sp>
        <p:nvSpPr>
          <p:cNvPr id="33795" name="Slide Number Placeholder 3">
            <a:extLst>
              <a:ext uri="{FF2B5EF4-FFF2-40B4-BE49-F238E27FC236}">
                <a16:creationId xmlns:a16="http://schemas.microsoft.com/office/drawing/2014/main" id="{07E82CF7-ED04-60D6-D9E2-0ACB0A67F3C8}"/>
              </a:ext>
            </a:extLst>
          </p:cNvPr>
          <p:cNvSpPr>
            <a:spLocks noGrp="1" noChangeArrowheads="1"/>
          </p:cNvSpPr>
          <p:nvPr>
            <p:ph type="sldNum" sz="quarter" idx="1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Light" panose="020F03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Light" panose="020F03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Light" panose="020F03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Light" panose="020F03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Light" panose="020F03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Light" panose="020F03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Light" panose="020F03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Light" panose="020F03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Light" panose="020F0302020204030204" pitchFamily="34" charset="0"/>
              </a:defRPr>
            </a:lvl9pPr>
          </a:lstStyle>
          <a:p>
            <a:pPr>
              <a:lnSpc>
                <a:spcPct val="100000"/>
              </a:lnSpc>
              <a:spcBef>
                <a:spcPct val="0"/>
              </a:spcBef>
              <a:buFontTx/>
              <a:buNone/>
            </a:pPr>
            <a:fld id="{202E6D33-1E87-5F41-8DAD-CC7F339C9EF3}" type="slidenum">
              <a:rPr lang="en-US" altLang="en-US" sz="1200">
                <a:solidFill>
                  <a:srgbClr val="898989"/>
                </a:solidFill>
                <a:latin typeface="Tw Cen MT" panose="020B0602020104020603" pitchFamily="34" charset="77"/>
              </a:rPr>
              <a:pPr>
                <a:lnSpc>
                  <a:spcPct val="100000"/>
                </a:lnSpc>
                <a:spcBef>
                  <a:spcPct val="0"/>
                </a:spcBef>
                <a:buFontTx/>
                <a:buNone/>
              </a:pPr>
              <a:t>44</a:t>
            </a:fld>
            <a:endParaRPr lang="en-US" altLang="en-US" sz="1200">
              <a:solidFill>
                <a:srgbClr val="898989"/>
              </a:solidFill>
              <a:latin typeface="Tw Cen MT" panose="020B0602020104020603" pitchFamily="34" charset="77"/>
            </a:endParaRPr>
          </a:p>
        </p:txBody>
      </p:sp>
      <p:sp>
        <p:nvSpPr>
          <p:cNvPr id="33797" name="AutoShape 2" descr="Meltdown">
            <a:extLst>
              <a:ext uri="{FF2B5EF4-FFF2-40B4-BE49-F238E27FC236}">
                <a16:creationId xmlns:a16="http://schemas.microsoft.com/office/drawing/2014/main" id="{2AF248E3-BA4E-84EA-A4D5-06178CF96F4B}"/>
              </a:ext>
            </a:extLst>
          </p:cNvPr>
          <p:cNvSpPr>
            <a:spLocks noChangeAspect="1" noChangeArrowheads="1"/>
          </p:cNvSpPr>
          <p:nvPr/>
        </p:nvSpPr>
        <p:spPr bwMode="auto">
          <a:xfrm>
            <a:off x="5943600" y="327660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Light" panose="020F03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Light" panose="020F03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Light" panose="020F03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Light" panose="020F03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Light" panose="020F03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Light" panose="020F03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Light" panose="020F03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Light" panose="020F03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Light" panose="020F0302020204030204" pitchFamily="34" charset="0"/>
              </a:defRPr>
            </a:lvl9pPr>
          </a:lstStyle>
          <a:p>
            <a:pPr>
              <a:lnSpc>
                <a:spcPct val="100000"/>
              </a:lnSpc>
              <a:spcBef>
                <a:spcPct val="0"/>
              </a:spcBef>
              <a:buFontTx/>
              <a:buNone/>
            </a:pPr>
            <a:endParaRPr lang="en-US" altLang="en-US" sz="1800">
              <a:latin typeface="Calibri" panose="020F0502020204030204" pitchFamily="34" charset="0"/>
            </a:endParaRPr>
          </a:p>
        </p:txBody>
      </p:sp>
      <p:sp>
        <p:nvSpPr>
          <p:cNvPr id="3" name="내용 개체 틀 2">
            <a:extLst>
              <a:ext uri="{FF2B5EF4-FFF2-40B4-BE49-F238E27FC236}">
                <a16:creationId xmlns:a16="http://schemas.microsoft.com/office/drawing/2014/main" id="{2C8F05B4-8EAA-3CDF-4AB2-17FA0ABC873C}"/>
              </a:ext>
            </a:extLst>
          </p:cNvPr>
          <p:cNvSpPr>
            <a:spLocks noGrp="1"/>
          </p:cNvSpPr>
          <p:nvPr>
            <p:ph sz="quarter" idx="12"/>
          </p:nvPr>
        </p:nvSpPr>
        <p:spPr/>
        <p:txBody>
          <a:bodyPr/>
          <a:lstStyle/>
          <a:p>
            <a:r>
              <a:rPr lang="en-US" altLang="ko-KR" b="1" dirty="0"/>
              <a:t>WorldGuard</a:t>
            </a:r>
            <a:r>
              <a:rPr lang="en-US" altLang="ko-KR" dirty="0"/>
              <a:t> provide the </a:t>
            </a:r>
            <a:r>
              <a:rPr lang="en-US" altLang="ko-KR" u="sng" dirty="0"/>
              <a:t>coarsest</a:t>
            </a:r>
            <a:r>
              <a:rPr lang="en-US" altLang="ko-KR" dirty="0"/>
              <a:t> and </a:t>
            </a:r>
            <a:r>
              <a:rPr lang="en-US" altLang="ko-KR" u="sng" dirty="0"/>
              <a:t>least-dynamic</a:t>
            </a:r>
            <a:r>
              <a:rPr lang="en-US" altLang="ko-KR" dirty="0"/>
              <a:t> configurable isolation scheme, and effectively create </a:t>
            </a:r>
            <a:r>
              <a:rPr lang="en-US" altLang="ko-KR" u="sng" dirty="0"/>
              <a:t>a few very large worlds</a:t>
            </a:r>
            <a:r>
              <a:rPr lang="en-US" altLang="ko-KR" dirty="0"/>
              <a:t> in the system at </a:t>
            </a:r>
            <a:r>
              <a:rPr lang="en-US" altLang="ko-KR" u="sng" dirty="0"/>
              <a:t>boot time</a:t>
            </a:r>
            <a:r>
              <a:rPr lang="en-US" altLang="ko-KR" dirty="0"/>
              <a:t>.</a:t>
            </a:r>
          </a:p>
          <a:p>
            <a:r>
              <a:rPr lang="en-US" altLang="ko-KR" dirty="0"/>
              <a:t>Within worlds, </a:t>
            </a:r>
            <a:r>
              <a:rPr lang="en-US" altLang="ko-KR" b="1" dirty="0"/>
              <a:t>PMP</a:t>
            </a:r>
            <a:r>
              <a:rPr lang="en-US" altLang="ko-KR" dirty="0"/>
              <a:t> can be used to isolate an arbitrary number of </a:t>
            </a:r>
            <a:r>
              <a:rPr lang="en-US" altLang="ko-KR" u="sng" dirty="0"/>
              <a:t>physical memory partitions</a:t>
            </a:r>
            <a:r>
              <a:rPr lang="en-US" altLang="ko-KR" dirty="0"/>
              <a:t> that may vary </a:t>
            </a:r>
            <a:r>
              <a:rPr lang="en-US" altLang="ko-KR" u="sng" dirty="0"/>
              <a:t>dynamically</a:t>
            </a:r>
            <a:r>
              <a:rPr lang="en-US" altLang="ko-KR" dirty="0"/>
              <a:t>.</a:t>
            </a:r>
          </a:p>
          <a:p>
            <a:r>
              <a:rPr lang="en-US" altLang="ko-KR" dirty="0"/>
              <a:t>Within PMP physical memory partitions, </a:t>
            </a:r>
            <a:r>
              <a:rPr lang="en-US" altLang="ko-KR" b="1" dirty="0"/>
              <a:t>MMU and IOMMU</a:t>
            </a:r>
            <a:r>
              <a:rPr lang="en-US" altLang="ko-KR" dirty="0"/>
              <a:t> provides </a:t>
            </a:r>
            <a:r>
              <a:rPr lang="en-US" altLang="ko-KR" u="sng" dirty="0"/>
              <a:t>flexible dynamic page-level translation</a:t>
            </a:r>
            <a:r>
              <a:rPr lang="en-US" altLang="ko-KR" dirty="0"/>
              <a:t> and protection for both compute and IO</a:t>
            </a:r>
          </a:p>
          <a:p>
            <a:pPr lvl="2"/>
            <a:endParaRPr lang="en-US" altLang="ko-KR" dirty="0"/>
          </a:p>
          <a:p>
            <a:pPr lvl="1"/>
            <a:endParaRPr lang="en-US" altLang="ko-KR" dirty="0"/>
          </a:p>
          <a:p>
            <a:endParaRPr lang="en-US" altLang="ko-KR" dirty="0"/>
          </a:p>
        </p:txBody>
      </p:sp>
    </p:spTree>
    <p:custDataLst>
      <p:tags r:id="rId1"/>
    </p:custDataLst>
    <p:extLst>
      <p:ext uri="{BB962C8B-B14F-4D97-AF65-F5344CB8AC3E}">
        <p14:creationId xmlns:p14="http://schemas.microsoft.com/office/powerpoint/2010/main" val="1295491747"/>
      </p:ext>
    </p:extLst>
  </p:cSld>
  <p:clrMapOvr>
    <a:masterClrMapping/>
  </p:clrMapOvr>
  <p:transition spd="slow" advTm="666"/>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F62DDF-0B41-6F52-1732-EB93D36AA8F4}"/>
            </a:ext>
          </a:extLst>
        </p:cNvPr>
        <p:cNvGrpSpPr/>
        <p:nvPr/>
      </p:nvGrpSpPr>
      <p:grpSpPr>
        <a:xfrm>
          <a:off x="0" y="0"/>
          <a:ext cx="0" cy="0"/>
          <a:chOff x="0" y="0"/>
          <a:chExt cx="0" cy="0"/>
        </a:xfrm>
      </p:grpSpPr>
      <p:sp>
        <p:nvSpPr>
          <p:cNvPr id="33793" name="Title 1">
            <a:extLst>
              <a:ext uri="{FF2B5EF4-FFF2-40B4-BE49-F238E27FC236}">
                <a16:creationId xmlns:a16="http://schemas.microsoft.com/office/drawing/2014/main" id="{D3DF3A6C-999B-5BC1-A93A-BCFCF0B5A3B7}"/>
              </a:ext>
            </a:extLst>
          </p:cNvPr>
          <p:cNvSpPr>
            <a:spLocks noGrp="1" noChangeArrowheads="1"/>
          </p:cNvSpPr>
          <p:nvPr>
            <p:ph type="title"/>
          </p:nvPr>
        </p:nvSpPr>
        <p:spPr>
          <a:xfrm>
            <a:off x="838200" y="203200"/>
            <a:ext cx="10515600" cy="815975"/>
          </a:xfrm>
        </p:spPr>
        <p:txBody>
          <a:bodyPr>
            <a:normAutofit fontScale="90000"/>
          </a:bodyPr>
          <a:lstStyle/>
          <a:p>
            <a:pPr eaLnBrk="1" hangingPunct="1"/>
            <a:r>
              <a:rPr lang="en-US" altLang="en-US" dirty="0">
                <a:latin typeface="Tw Cen MT" panose="020B0602020104020603" pitchFamily="34" charset="77"/>
                <a:ea typeface="Tw Cen MT" panose="020B0602020104020603" pitchFamily="34" charset="77"/>
                <a:cs typeface="Tw Cen MT" panose="020B0602020104020603" pitchFamily="34" charset="77"/>
              </a:rPr>
              <a:t>Collaboration of PMP and WorldGuard for complete isolation</a:t>
            </a:r>
          </a:p>
        </p:txBody>
      </p:sp>
      <p:sp>
        <p:nvSpPr>
          <p:cNvPr id="33795" name="Slide Number Placeholder 3">
            <a:extLst>
              <a:ext uri="{FF2B5EF4-FFF2-40B4-BE49-F238E27FC236}">
                <a16:creationId xmlns:a16="http://schemas.microsoft.com/office/drawing/2014/main" id="{07E82CF7-ED04-60D6-D9E2-0ACB0A67F3C8}"/>
              </a:ext>
            </a:extLst>
          </p:cNvPr>
          <p:cNvSpPr>
            <a:spLocks noGrp="1" noChangeArrowheads="1"/>
          </p:cNvSpPr>
          <p:nvPr>
            <p:ph type="sldNum" sz="quarter" idx="1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Light" panose="020F03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Light" panose="020F03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Light" panose="020F03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Light" panose="020F03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Light" panose="020F03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Light" panose="020F03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Light" panose="020F03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Light" panose="020F03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Light" panose="020F0302020204030204" pitchFamily="34" charset="0"/>
              </a:defRPr>
            </a:lvl9pPr>
          </a:lstStyle>
          <a:p>
            <a:pPr>
              <a:lnSpc>
                <a:spcPct val="100000"/>
              </a:lnSpc>
              <a:spcBef>
                <a:spcPct val="0"/>
              </a:spcBef>
              <a:buFontTx/>
              <a:buNone/>
            </a:pPr>
            <a:fld id="{202E6D33-1E87-5F41-8DAD-CC7F339C9EF3}" type="slidenum">
              <a:rPr lang="en-US" altLang="en-US" sz="1200">
                <a:solidFill>
                  <a:srgbClr val="898989"/>
                </a:solidFill>
                <a:latin typeface="Tw Cen MT" panose="020B0602020104020603" pitchFamily="34" charset="77"/>
              </a:rPr>
              <a:pPr>
                <a:lnSpc>
                  <a:spcPct val="100000"/>
                </a:lnSpc>
                <a:spcBef>
                  <a:spcPct val="0"/>
                </a:spcBef>
                <a:buFontTx/>
                <a:buNone/>
              </a:pPr>
              <a:t>45</a:t>
            </a:fld>
            <a:endParaRPr lang="en-US" altLang="en-US" sz="1200">
              <a:solidFill>
                <a:srgbClr val="898989"/>
              </a:solidFill>
              <a:latin typeface="Tw Cen MT" panose="020B0602020104020603" pitchFamily="34" charset="77"/>
            </a:endParaRPr>
          </a:p>
        </p:txBody>
      </p:sp>
      <p:sp>
        <p:nvSpPr>
          <p:cNvPr id="33797" name="AutoShape 2" descr="Meltdown">
            <a:extLst>
              <a:ext uri="{FF2B5EF4-FFF2-40B4-BE49-F238E27FC236}">
                <a16:creationId xmlns:a16="http://schemas.microsoft.com/office/drawing/2014/main" id="{2AF248E3-BA4E-84EA-A4D5-06178CF96F4B}"/>
              </a:ext>
            </a:extLst>
          </p:cNvPr>
          <p:cNvSpPr>
            <a:spLocks noChangeAspect="1" noChangeArrowheads="1"/>
          </p:cNvSpPr>
          <p:nvPr/>
        </p:nvSpPr>
        <p:spPr bwMode="auto">
          <a:xfrm>
            <a:off x="5943600" y="327660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Light" panose="020F03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Light" panose="020F03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Light" panose="020F03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Light" panose="020F03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Light" panose="020F03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Light" panose="020F03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Light" panose="020F03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Light" panose="020F03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Light" panose="020F0302020204030204" pitchFamily="34" charset="0"/>
              </a:defRPr>
            </a:lvl9pPr>
          </a:lstStyle>
          <a:p>
            <a:pPr>
              <a:lnSpc>
                <a:spcPct val="100000"/>
              </a:lnSpc>
              <a:spcBef>
                <a:spcPct val="0"/>
              </a:spcBef>
              <a:buFontTx/>
              <a:buNone/>
            </a:pPr>
            <a:endParaRPr lang="en-US" altLang="en-US" sz="1800">
              <a:latin typeface="Calibri" panose="020F0502020204030204" pitchFamily="34" charset="0"/>
            </a:endParaRPr>
          </a:p>
        </p:txBody>
      </p:sp>
      <p:sp>
        <p:nvSpPr>
          <p:cNvPr id="3" name="내용 개체 틀 2">
            <a:extLst>
              <a:ext uri="{FF2B5EF4-FFF2-40B4-BE49-F238E27FC236}">
                <a16:creationId xmlns:a16="http://schemas.microsoft.com/office/drawing/2014/main" id="{2C8F05B4-8EAA-3CDF-4AB2-17FA0ABC873C}"/>
              </a:ext>
            </a:extLst>
          </p:cNvPr>
          <p:cNvSpPr>
            <a:spLocks noGrp="1"/>
          </p:cNvSpPr>
          <p:nvPr>
            <p:ph sz="quarter" idx="12"/>
          </p:nvPr>
        </p:nvSpPr>
        <p:spPr/>
        <p:txBody>
          <a:bodyPr/>
          <a:lstStyle/>
          <a:p>
            <a:r>
              <a:rPr lang="en-US" altLang="ko-KR" dirty="0"/>
              <a:t>Isolate statically allocated regions (FW, I/O devices) using WorldGuard</a:t>
            </a:r>
          </a:p>
          <a:p>
            <a:pPr lvl="1"/>
            <a:r>
              <a:rPr lang="en-US" altLang="ko-KR" dirty="0"/>
              <a:t>No extra works are required for enclave migration (e.g., PMP updates)</a:t>
            </a:r>
          </a:p>
          <a:p>
            <a:pPr lvl="1"/>
            <a:r>
              <a:rPr lang="en-US" altLang="ko-KR" dirty="0"/>
              <a:t>Useful in Robot, Car, and IoT devices with many sensors</a:t>
            </a:r>
          </a:p>
          <a:p>
            <a:r>
              <a:rPr lang="en-US" altLang="ko-KR" dirty="0"/>
              <a:t>Isolate dynamically allocated regions (OS, enclaves) using PMP</a:t>
            </a:r>
          </a:p>
          <a:p>
            <a:pPr lvl="1"/>
            <a:r>
              <a:rPr lang="en-US" altLang="ko-KR" dirty="0"/>
              <a:t>It is easy for security monitor to reallocate memory region for difference enclaves</a:t>
            </a:r>
          </a:p>
          <a:p>
            <a:pPr lvl="1"/>
            <a:endParaRPr lang="en-US" altLang="ko-KR" dirty="0"/>
          </a:p>
          <a:p>
            <a:endParaRPr lang="en-US" altLang="ko-KR" dirty="0"/>
          </a:p>
        </p:txBody>
      </p:sp>
    </p:spTree>
    <p:custDataLst>
      <p:tags r:id="rId1"/>
    </p:custDataLst>
    <p:extLst>
      <p:ext uri="{BB962C8B-B14F-4D97-AF65-F5344CB8AC3E}">
        <p14:creationId xmlns:p14="http://schemas.microsoft.com/office/powerpoint/2010/main" val="3023128863"/>
      </p:ext>
    </p:extLst>
  </p:cSld>
  <p:clrMapOvr>
    <a:masterClrMapping/>
  </p:clrMapOvr>
  <p:transition spd="slow" advTm="666"/>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F62DDF-0B41-6F52-1732-EB93D36AA8F4}"/>
            </a:ext>
          </a:extLst>
        </p:cNvPr>
        <p:cNvGrpSpPr/>
        <p:nvPr/>
      </p:nvGrpSpPr>
      <p:grpSpPr>
        <a:xfrm>
          <a:off x="0" y="0"/>
          <a:ext cx="0" cy="0"/>
          <a:chOff x="0" y="0"/>
          <a:chExt cx="0" cy="0"/>
        </a:xfrm>
      </p:grpSpPr>
      <p:sp>
        <p:nvSpPr>
          <p:cNvPr id="33793" name="Title 1">
            <a:extLst>
              <a:ext uri="{FF2B5EF4-FFF2-40B4-BE49-F238E27FC236}">
                <a16:creationId xmlns:a16="http://schemas.microsoft.com/office/drawing/2014/main" id="{D3DF3A6C-999B-5BC1-A93A-BCFCF0B5A3B7}"/>
              </a:ext>
            </a:extLst>
          </p:cNvPr>
          <p:cNvSpPr>
            <a:spLocks noGrp="1" noChangeArrowheads="1"/>
          </p:cNvSpPr>
          <p:nvPr>
            <p:ph type="title"/>
          </p:nvPr>
        </p:nvSpPr>
        <p:spPr>
          <a:xfrm>
            <a:off x="838200" y="203200"/>
            <a:ext cx="10515600" cy="815975"/>
          </a:xfrm>
        </p:spPr>
        <p:txBody>
          <a:bodyPr>
            <a:normAutofit fontScale="90000"/>
          </a:bodyPr>
          <a:lstStyle/>
          <a:p>
            <a:pPr eaLnBrk="1" hangingPunct="1"/>
            <a:r>
              <a:rPr lang="en-US" altLang="en-US" dirty="0">
                <a:latin typeface="Tw Cen MT" panose="020B0602020104020603" pitchFamily="34" charset="77"/>
                <a:ea typeface="Tw Cen MT" panose="020B0602020104020603" pitchFamily="34" charset="77"/>
                <a:cs typeface="Tw Cen MT" panose="020B0602020104020603" pitchFamily="34" charset="77"/>
              </a:rPr>
              <a:t>Collaboration of PMP and WorldGuard for complete isolation</a:t>
            </a:r>
          </a:p>
        </p:txBody>
      </p:sp>
      <p:sp>
        <p:nvSpPr>
          <p:cNvPr id="33795" name="Slide Number Placeholder 3">
            <a:extLst>
              <a:ext uri="{FF2B5EF4-FFF2-40B4-BE49-F238E27FC236}">
                <a16:creationId xmlns:a16="http://schemas.microsoft.com/office/drawing/2014/main" id="{07E82CF7-ED04-60D6-D9E2-0ACB0A67F3C8}"/>
              </a:ext>
            </a:extLst>
          </p:cNvPr>
          <p:cNvSpPr>
            <a:spLocks noGrp="1" noChangeArrowheads="1"/>
          </p:cNvSpPr>
          <p:nvPr>
            <p:ph type="sldNum" sz="quarter" idx="1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Light" panose="020F03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Light" panose="020F03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Light" panose="020F03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Light" panose="020F03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Light" panose="020F03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Light" panose="020F03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Light" panose="020F03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Light" panose="020F03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Light" panose="020F0302020204030204" pitchFamily="34" charset="0"/>
              </a:defRPr>
            </a:lvl9pPr>
          </a:lstStyle>
          <a:p>
            <a:pPr>
              <a:lnSpc>
                <a:spcPct val="100000"/>
              </a:lnSpc>
              <a:spcBef>
                <a:spcPct val="0"/>
              </a:spcBef>
              <a:buFontTx/>
              <a:buNone/>
            </a:pPr>
            <a:fld id="{202E6D33-1E87-5F41-8DAD-CC7F339C9EF3}" type="slidenum">
              <a:rPr lang="en-US" altLang="en-US" sz="1200">
                <a:solidFill>
                  <a:srgbClr val="898989"/>
                </a:solidFill>
                <a:latin typeface="Tw Cen MT" panose="020B0602020104020603" pitchFamily="34" charset="77"/>
              </a:rPr>
              <a:pPr>
                <a:lnSpc>
                  <a:spcPct val="100000"/>
                </a:lnSpc>
                <a:spcBef>
                  <a:spcPct val="0"/>
                </a:spcBef>
                <a:buFontTx/>
                <a:buNone/>
              </a:pPr>
              <a:t>46</a:t>
            </a:fld>
            <a:endParaRPr lang="en-US" altLang="en-US" sz="1200">
              <a:solidFill>
                <a:srgbClr val="898989"/>
              </a:solidFill>
              <a:latin typeface="Tw Cen MT" panose="020B0602020104020603" pitchFamily="34" charset="77"/>
            </a:endParaRPr>
          </a:p>
        </p:txBody>
      </p:sp>
      <p:sp>
        <p:nvSpPr>
          <p:cNvPr id="33797" name="AutoShape 2" descr="Meltdown">
            <a:extLst>
              <a:ext uri="{FF2B5EF4-FFF2-40B4-BE49-F238E27FC236}">
                <a16:creationId xmlns:a16="http://schemas.microsoft.com/office/drawing/2014/main" id="{2AF248E3-BA4E-84EA-A4D5-06178CF96F4B}"/>
              </a:ext>
            </a:extLst>
          </p:cNvPr>
          <p:cNvSpPr>
            <a:spLocks noChangeAspect="1" noChangeArrowheads="1"/>
          </p:cNvSpPr>
          <p:nvPr/>
        </p:nvSpPr>
        <p:spPr bwMode="auto">
          <a:xfrm>
            <a:off x="5943600" y="327660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Light" panose="020F03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Light" panose="020F03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Light" panose="020F03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Light" panose="020F03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Light" panose="020F03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Light" panose="020F03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Light" panose="020F03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Light" panose="020F03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Light" panose="020F0302020204030204" pitchFamily="34" charset="0"/>
              </a:defRPr>
            </a:lvl9pPr>
          </a:lstStyle>
          <a:p>
            <a:pPr>
              <a:lnSpc>
                <a:spcPct val="100000"/>
              </a:lnSpc>
              <a:spcBef>
                <a:spcPct val="0"/>
              </a:spcBef>
              <a:buFontTx/>
              <a:buNone/>
            </a:pPr>
            <a:endParaRPr lang="en-US" altLang="en-US" sz="1800">
              <a:latin typeface="Calibri" panose="020F0502020204030204" pitchFamily="34" charset="0"/>
            </a:endParaRPr>
          </a:p>
        </p:txBody>
      </p:sp>
      <p:pic>
        <p:nvPicPr>
          <p:cNvPr id="2" name="그림 1">
            <a:extLst>
              <a:ext uri="{FF2B5EF4-FFF2-40B4-BE49-F238E27FC236}">
                <a16:creationId xmlns:a16="http://schemas.microsoft.com/office/drawing/2014/main" id="{C95895DC-C4DB-5D94-AA35-3088D4B4FA39}"/>
              </a:ext>
            </a:extLst>
          </p:cNvPr>
          <p:cNvPicPr>
            <a:picLocks noChangeAspect="1"/>
          </p:cNvPicPr>
          <p:nvPr/>
        </p:nvPicPr>
        <p:blipFill>
          <a:blip r:embed="rId4"/>
          <a:stretch>
            <a:fillRect/>
          </a:stretch>
        </p:blipFill>
        <p:spPr>
          <a:xfrm>
            <a:off x="1835842" y="1678393"/>
            <a:ext cx="7684883" cy="4488590"/>
          </a:xfrm>
          <a:prstGeom prst="rect">
            <a:avLst/>
          </a:prstGeom>
        </p:spPr>
      </p:pic>
    </p:spTree>
    <p:custDataLst>
      <p:tags r:id="rId1"/>
    </p:custDataLst>
    <p:extLst>
      <p:ext uri="{BB962C8B-B14F-4D97-AF65-F5344CB8AC3E}">
        <p14:creationId xmlns:p14="http://schemas.microsoft.com/office/powerpoint/2010/main" val="1579029102"/>
      </p:ext>
    </p:extLst>
  </p:cSld>
  <p:clrMapOvr>
    <a:masterClrMapping/>
  </p:clrMapOvr>
  <p:transition spd="slow" advTm="666"/>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F62DDF-0B41-6F52-1732-EB93D36AA8F4}"/>
            </a:ext>
          </a:extLst>
        </p:cNvPr>
        <p:cNvGrpSpPr/>
        <p:nvPr/>
      </p:nvGrpSpPr>
      <p:grpSpPr>
        <a:xfrm>
          <a:off x="0" y="0"/>
          <a:ext cx="0" cy="0"/>
          <a:chOff x="0" y="0"/>
          <a:chExt cx="0" cy="0"/>
        </a:xfrm>
      </p:grpSpPr>
      <p:sp>
        <p:nvSpPr>
          <p:cNvPr id="33793" name="Title 1">
            <a:extLst>
              <a:ext uri="{FF2B5EF4-FFF2-40B4-BE49-F238E27FC236}">
                <a16:creationId xmlns:a16="http://schemas.microsoft.com/office/drawing/2014/main" id="{D3DF3A6C-999B-5BC1-A93A-BCFCF0B5A3B7}"/>
              </a:ext>
            </a:extLst>
          </p:cNvPr>
          <p:cNvSpPr>
            <a:spLocks noGrp="1" noChangeArrowheads="1"/>
          </p:cNvSpPr>
          <p:nvPr>
            <p:ph type="title"/>
          </p:nvPr>
        </p:nvSpPr>
        <p:spPr>
          <a:xfrm>
            <a:off x="838200" y="203200"/>
            <a:ext cx="10515600" cy="815975"/>
          </a:xfrm>
        </p:spPr>
        <p:txBody>
          <a:bodyPr>
            <a:normAutofit/>
          </a:bodyPr>
          <a:lstStyle/>
          <a:p>
            <a:pPr eaLnBrk="1" hangingPunct="1"/>
            <a:r>
              <a:rPr lang="en-US" altLang="en-US" dirty="0">
                <a:latin typeface="Tw Cen MT" panose="020B0602020104020603" pitchFamily="34" charset="77"/>
                <a:ea typeface="Tw Cen MT" panose="020B0602020104020603" pitchFamily="34" charset="77"/>
                <a:cs typeface="Tw Cen MT" panose="020B0602020104020603" pitchFamily="34" charset="77"/>
              </a:rPr>
              <a:t>Discussion - Number of World? Number of Slots?</a:t>
            </a:r>
          </a:p>
        </p:txBody>
      </p:sp>
      <p:sp>
        <p:nvSpPr>
          <p:cNvPr id="33795" name="Slide Number Placeholder 3">
            <a:extLst>
              <a:ext uri="{FF2B5EF4-FFF2-40B4-BE49-F238E27FC236}">
                <a16:creationId xmlns:a16="http://schemas.microsoft.com/office/drawing/2014/main" id="{07E82CF7-ED04-60D6-D9E2-0ACB0A67F3C8}"/>
              </a:ext>
            </a:extLst>
          </p:cNvPr>
          <p:cNvSpPr>
            <a:spLocks noGrp="1" noChangeArrowheads="1"/>
          </p:cNvSpPr>
          <p:nvPr>
            <p:ph type="sldNum" sz="quarter" idx="1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Light" panose="020F03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Light" panose="020F03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Light" panose="020F03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Light" panose="020F03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Light" panose="020F03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Light" panose="020F03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Light" panose="020F03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Light" panose="020F03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Light" panose="020F0302020204030204" pitchFamily="34" charset="0"/>
              </a:defRPr>
            </a:lvl9pPr>
          </a:lstStyle>
          <a:p>
            <a:pPr>
              <a:lnSpc>
                <a:spcPct val="100000"/>
              </a:lnSpc>
              <a:spcBef>
                <a:spcPct val="0"/>
              </a:spcBef>
              <a:buFontTx/>
              <a:buNone/>
            </a:pPr>
            <a:fld id="{202E6D33-1E87-5F41-8DAD-CC7F339C9EF3}" type="slidenum">
              <a:rPr lang="en-US" altLang="en-US" sz="1200">
                <a:solidFill>
                  <a:srgbClr val="898989"/>
                </a:solidFill>
                <a:latin typeface="Tw Cen MT" panose="020B0602020104020603" pitchFamily="34" charset="77"/>
              </a:rPr>
              <a:pPr>
                <a:lnSpc>
                  <a:spcPct val="100000"/>
                </a:lnSpc>
                <a:spcBef>
                  <a:spcPct val="0"/>
                </a:spcBef>
                <a:buFontTx/>
                <a:buNone/>
              </a:pPr>
              <a:t>47</a:t>
            </a:fld>
            <a:endParaRPr lang="en-US" altLang="en-US" sz="1200">
              <a:solidFill>
                <a:srgbClr val="898989"/>
              </a:solidFill>
              <a:latin typeface="Tw Cen MT" panose="020B0602020104020603" pitchFamily="34" charset="77"/>
            </a:endParaRPr>
          </a:p>
        </p:txBody>
      </p:sp>
      <p:sp>
        <p:nvSpPr>
          <p:cNvPr id="33797" name="AutoShape 2" descr="Meltdown">
            <a:extLst>
              <a:ext uri="{FF2B5EF4-FFF2-40B4-BE49-F238E27FC236}">
                <a16:creationId xmlns:a16="http://schemas.microsoft.com/office/drawing/2014/main" id="{2AF248E3-BA4E-84EA-A4D5-06178CF96F4B}"/>
              </a:ext>
            </a:extLst>
          </p:cNvPr>
          <p:cNvSpPr>
            <a:spLocks noChangeAspect="1" noChangeArrowheads="1"/>
          </p:cNvSpPr>
          <p:nvPr/>
        </p:nvSpPr>
        <p:spPr bwMode="auto">
          <a:xfrm>
            <a:off x="5943600" y="327660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Light" panose="020F03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Light" panose="020F03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Light" panose="020F03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Light" panose="020F03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Light" panose="020F03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Light" panose="020F03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Light" panose="020F03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Light" panose="020F03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Light" panose="020F0302020204030204" pitchFamily="34" charset="0"/>
              </a:defRPr>
            </a:lvl9pPr>
          </a:lstStyle>
          <a:p>
            <a:pPr>
              <a:lnSpc>
                <a:spcPct val="100000"/>
              </a:lnSpc>
              <a:spcBef>
                <a:spcPct val="0"/>
              </a:spcBef>
              <a:buFontTx/>
              <a:buNone/>
            </a:pPr>
            <a:endParaRPr lang="en-US" altLang="en-US" sz="1800">
              <a:latin typeface="Calibri" panose="020F0502020204030204" pitchFamily="34" charset="0"/>
            </a:endParaRPr>
          </a:p>
        </p:txBody>
      </p:sp>
      <p:sp>
        <p:nvSpPr>
          <p:cNvPr id="4" name="내용 개체 틀 2">
            <a:extLst>
              <a:ext uri="{FF2B5EF4-FFF2-40B4-BE49-F238E27FC236}">
                <a16:creationId xmlns:a16="http://schemas.microsoft.com/office/drawing/2014/main" id="{8ACF83F0-2BC7-CC9C-5B1A-DA1E97423D48}"/>
              </a:ext>
            </a:extLst>
          </p:cNvPr>
          <p:cNvSpPr>
            <a:spLocks noGrp="1"/>
          </p:cNvSpPr>
          <p:nvPr>
            <p:ph sz="quarter" idx="12"/>
          </p:nvPr>
        </p:nvSpPr>
        <p:spPr>
          <a:xfrm>
            <a:off x="838200" y="1374634"/>
            <a:ext cx="10515600" cy="4817418"/>
          </a:xfrm>
        </p:spPr>
        <p:txBody>
          <a:bodyPr/>
          <a:lstStyle/>
          <a:p>
            <a:r>
              <a:rPr lang="en-US" altLang="ko-KR" dirty="0"/>
              <a:t>Current Max #Worlds = 32</a:t>
            </a:r>
          </a:p>
          <a:p>
            <a:r>
              <a:rPr lang="en-US" altLang="ko-KR" dirty="0"/>
              <a:t>Current #Slots are not limited to the spec.</a:t>
            </a:r>
          </a:p>
          <a:p>
            <a:pPr lvl="1"/>
            <a:r>
              <a:rPr lang="en-US" altLang="ko-KR" dirty="0"/>
              <a:t>Not increase performance due to parallel address matching and permission check  </a:t>
            </a:r>
          </a:p>
          <a:p>
            <a:pPr lvl="1"/>
            <a:r>
              <a:rPr lang="en-US" altLang="ko-KR" dirty="0"/>
              <a:t>But limited to area budget</a:t>
            </a:r>
          </a:p>
          <a:p>
            <a:pPr lvl="1"/>
            <a:endParaRPr lang="en-US" altLang="ko-KR" dirty="0"/>
          </a:p>
          <a:p>
            <a:endParaRPr lang="en-US" altLang="ko-KR" dirty="0"/>
          </a:p>
        </p:txBody>
      </p:sp>
      <p:pic>
        <p:nvPicPr>
          <p:cNvPr id="5" name="그림 4">
            <a:extLst>
              <a:ext uri="{FF2B5EF4-FFF2-40B4-BE49-F238E27FC236}">
                <a16:creationId xmlns:a16="http://schemas.microsoft.com/office/drawing/2014/main" id="{3A8DA15B-C43E-ED5D-A553-4AEFD938987A}"/>
              </a:ext>
            </a:extLst>
          </p:cNvPr>
          <p:cNvPicPr>
            <a:picLocks noChangeAspect="1"/>
          </p:cNvPicPr>
          <p:nvPr/>
        </p:nvPicPr>
        <p:blipFill>
          <a:blip r:embed="rId4"/>
          <a:stretch>
            <a:fillRect/>
          </a:stretch>
        </p:blipFill>
        <p:spPr>
          <a:xfrm>
            <a:off x="4472277" y="2161986"/>
            <a:ext cx="5990646" cy="3841750"/>
          </a:xfrm>
          <a:prstGeom prst="rect">
            <a:avLst/>
          </a:prstGeom>
        </p:spPr>
      </p:pic>
    </p:spTree>
    <p:custDataLst>
      <p:tags r:id="rId1"/>
    </p:custDataLst>
    <p:extLst>
      <p:ext uri="{BB962C8B-B14F-4D97-AF65-F5344CB8AC3E}">
        <p14:creationId xmlns:p14="http://schemas.microsoft.com/office/powerpoint/2010/main" val="270139916"/>
      </p:ext>
    </p:extLst>
  </p:cSld>
  <p:clrMapOvr>
    <a:masterClrMapping/>
  </p:clrMapOvr>
  <p:transition spd="slow" advTm="666"/>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F62DDF-0B41-6F52-1732-EB93D36AA8F4}"/>
            </a:ext>
          </a:extLst>
        </p:cNvPr>
        <p:cNvGrpSpPr/>
        <p:nvPr/>
      </p:nvGrpSpPr>
      <p:grpSpPr>
        <a:xfrm>
          <a:off x="0" y="0"/>
          <a:ext cx="0" cy="0"/>
          <a:chOff x="0" y="0"/>
          <a:chExt cx="0" cy="0"/>
        </a:xfrm>
      </p:grpSpPr>
      <p:sp>
        <p:nvSpPr>
          <p:cNvPr id="33793" name="Title 1">
            <a:extLst>
              <a:ext uri="{FF2B5EF4-FFF2-40B4-BE49-F238E27FC236}">
                <a16:creationId xmlns:a16="http://schemas.microsoft.com/office/drawing/2014/main" id="{D3DF3A6C-999B-5BC1-A93A-BCFCF0B5A3B7}"/>
              </a:ext>
            </a:extLst>
          </p:cNvPr>
          <p:cNvSpPr>
            <a:spLocks noGrp="1" noChangeArrowheads="1"/>
          </p:cNvSpPr>
          <p:nvPr>
            <p:ph type="title"/>
          </p:nvPr>
        </p:nvSpPr>
        <p:spPr>
          <a:xfrm>
            <a:off x="838200" y="203200"/>
            <a:ext cx="10515600" cy="815975"/>
          </a:xfrm>
        </p:spPr>
        <p:txBody>
          <a:bodyPr>
            <a:normAutofit/>
          </a:bodyPr>
          <a:lstStyle/>
          <a:p>
            <a:pPr eaLnBrk="1" hangingPunct="1"/>
            <a:r>
              <a:rPr lang="en-US" altLang="en-US" dirty="0">
                <a:latin typeface="Tw Cen MT" panose="020B0602020104020603" pitchFamily="34" charset="77"/>
                <a:ea typeface="Tw Cen MT" panose="020B0602020104020603" pitchFamily="34" charset="77"/>
                <a:cs typeface="Tw Cen MT" panose="020B0602020104020603" pitchFamily="34" charset="77"/>
              </a:rPr>
              <a:t>Discussion – Core-driven vs. Process-driven</a:t>
            </a:r>
          </a:p>
        </p:txBody>
      </p:sp>
      <p:sp>
        <p:nvSpPr>
          <p:cNvPr id="33795" name="Slide Number Placeholder 3">
            <a:extLst>
              <a:ext uri="{FF2B5EF4-FFF2-40B4-BE49-F238E27FC236}">
                <a16:creationId xmlns:a16="http://schemas.microsoft.com/office/drawing/2014/main" id="{07E82CF7-ED04-60D6-D9E2-0ACB0A67F3C8}"/>
              </a:ext>
            </a:extLst>
          </p:cNvPr>
          <p:cNvSpPr>
            <a:spLocks noGrp="1" noChangeArrowheads="1"/>
          </p:cNvSpPr>
          <p:nvPr>
            <p:ph type="sldNum" sz="quarter" idx="1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Light" panose="020F03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Light" panose="020F03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Light" panose="020F03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Light" panose="020F03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Light" panose="020F03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Light" panose="020F03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Light" panose="020F03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Light" panose="020F03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Light" panose="020F0302020204030204" pitchFamily="34" charset="0"/>
              </a:defRPr>
            </a:lvl9pPr>
          </a:lstStyle>
          <a:p>
            <a:pPr>
              <a:lnSpc>
                <a:spcPct val="100000"/>
              </a:lnSpc>
              <a:spcBef>
                <a:spcPct val="0"/>
              </a:spcBef>
              <a:buFontTx/>
              <a:buNone/>
            </a:pPr>
            <a:fld id="{202E6D33-1E87-5F41-8DAD-CC7F339C9EF3}" type="slidenum">
              <a:rPr lang="en-US" altLang="en-US" sz="1200">
                <a:solidFill>
                  <a:srgbClr val="898989"/>
                </a:solidFill>
                <a:latin typeface="Tw Cen MT" panose="020B0602020104020603" pitchFamily="34" charset="77"/>
              </a:rPr>
              <a:pPr>
                <a:lnSpc>
                  <a:spcPct val="100000"/>
                </a:lnSpc>
                <a:spcBef>
                  <a:spcPct val="0"/>
                </a:spcBef>
                <a:buFontTx/>
                <a:buNone/>
              </a:pPr>
              <a:t>48</a:t>
            </a:fld>
            <a:endParaRPr lang="en-US" altLang="en-US" sz="1200">
              <a:solidFill>
                <a:srgbClr val="898989"/>
              </a:solidFill>
              <a:latin typeface="Tw Cen MT" panose="020B0602020104020603" pitchFamily="34" charset="77"/>
            </a:endParaRPr>
          </a:p>
        </p:txBody>
      </p:sp>
      <p:sp>
        <p:nvSpPr>
          <p:cNvPr id="33797" name="AutoShape 2" descr="Meltdown">
            <a:extLst>
              <a:ext uri="{FF2B5EF4-FFF2-40B4-BE49-F238E27FC236}">
                <a16:creationId xmlns:a16="http://schemas.microsoft.com/office/drawing/2014/main" id="{2AF248E3-BA4E-84EA-A4D5-06178CF96F4B}"/>
              </a:ext>
            </a:extLst>
          </p:cNvPr>
          <p:cNvSpPr>
            <a:spLocks noChangeAspect="1" noChangeArrowheads="1"/>
          </p:cNvSpPr>
          <p:nvPr/>
        </p:nvSpPr>
        <p:spPr bwMode="auto">
          <a:xfrm>
            <a:off x="5943600" y="327660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Light" panose="020F03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Light" panose="020F03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Light" panose="020F03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Light" panose="020F03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Light" panose="020F03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Light" panose="020F03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Light" panose="020F03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Light" panose="020F03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Light" panose="020F0302020204030204" pitchFamily="34" charset="0"/>
              </a:defRPr>
            </a:lvl9pPr>
          </a:lstStyle>
          <a:p>
            <a:pPr>
              <a:lnSpc>
                <a:spcPct val="100000"/>
              </a:lnSpc>
              <a:spcBef>
                <a:spcPct val="0"/>
              </a:spcBef>
              <a:buFontTx/>
              <a:buNone/>
            </a:pPr>
            <a:endParaRPr lang="en-US" altLang="en-US" sz="1800">
              <a:latin typeface="Calibri" panose="020F0502020204030204" pitchFamily="34" charset="0"/>
            </a:endParaRPr>
          </a:p>
        </p:txBody>
      </p:sp>
      <p:sp>
        <p:nvSpPr>
          <p:cNvPr id="3" name="내용 개체 틀 2">
            <a:extLst>
              <a:ext uri="{FF2B5EF4-FFF2-40B4-BE49-F238E27FC236}">
                <a16:creationId xmlns:a16="http://schemas.microsoft.com/office/drawing/2014/main" id="{D2B4BCAE-8480-C148-FFB4-69EDC95412CE}"/>
              </a:ext>
            </a:extLst>
          </p:cNvPr>
          <p:cNvSpPr>
            <a:spLocks noGrp="1"/>
          </p:cNvSpPr>
          <p:nvPr>
            <p:ph sz="quarter" idx="12"/>
          </p:nvPr>
        </p:nvSpPr>
        <p:spPr/>
        <p:txBody>
          <a:bodyPr/>
          <a:lstStyle/>
          <a:p>
            <a:endParaRPr lang="ko-KR" altLang="en-US"/>
          </a:p>
        </p:txBody>
      </p:sp>
    </p:spTree>
    <p:custDataLst>
      <p:tags r:id="rId1"/>
    </p:custDataLst>
    <p:extLst>
      <p:ext uri="{BB962C8B-B14F-4D97-AF65-F5344CB8AC3E}">
        <p14:creationId xmlns:p14="http://schemas.microsoft.com/office/powerpoint/2010/main" val="3572100542"/>
      </p:ext>
    </p:extLst>
  </p:cSld>
  <p:clrMapOvr>
    <a:masterClrMapping/>
  </p:clrMapOvr>
  <p:transition spd="slow" advTm="666"/>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F62DDF-0B41-6F52-1732-EB93D36AA8F4}"/>
            </a:ext>
          </a:extLst>
        </p:cNvPr>
        <p:cNvGrpSpPr/>
        <p:nvPr/>
      </p:nvGrpSpPr>
      <p:grpSpPr>
        <a:xfrm>
          <a:off x="0" y="0"/>
          <a:ext cx="0" cy="0"/>
          <a:chOff x="0" y="0"/>
          <a:chExt cx="0" cy="0"/>
        </a:xfrm>
      </p:grpSpPr>
      <p:sp>
        <p:nvSpPr>
          <p:cNvPr id="33793" name="Title 1">
            <a:extLst>
              <a:ext uri="{FF2B5EF4-FFF2-40B4-BE49-F238E27FC236}">
                <a16:creationId xmlns:a16="http://schemas.microsoft.com/office/drawing/2014/main" id="{D3DF3A6C-999B-5BC1-A93A-BCFCF0B5A3B7}"/>
              </a:ext>
            </a:extLst>
          </p:cNvPr>
          <p:cNvSpPr>
            <a:spLocks noGrp="1" noChangeArrowheads="1"/>
          </p:cNvSpPr>
          <p:nvPr>
            <p:ph type="title"/>
          </p:nvPr>
        </p:nvSpPr>
        <p:spPr>
          <a:xfrm>
            <a:off x="838200" y="203200"/>
            <a:ext cx="10515600" cy="815975"/>
          </a:xfrm>
        </p:spPr>
        <p:txBody>
          <a:bodyPr>
            <a:normAutofit/>
          </a:bodyPr>
          <a:lstStyle/>
          <a:p>
            <a:pPr eaLnBrk="1" hangingPunct="1"/>
            <a:r>
              <a:rPr lang="en-US" altLang="en-US" dirty="0">
                <a:latin typeface="Tw Cen MT" panose="020B0602020104020603" pitchFamily="34" charset="77"/>
                <a:ea typeface="Tw Cen MT" panose="020B0602020104020603" pitchFamily="34" charset="77"/>
                <a:cs typeface="Tw Cen MT" panose="020B0602020104020603" pitchFamily="34" charset="77"/>
              </a:rPr>
              <a:t>Discussion – Research topics</a:t>
            </a:r>
          </a:p>
        </p:txBody>
      </p:sp>
      <p:sp>
        <p:nvSpPr>
          <p:cNvPr id="33795" name="Slide Number Placeholder 3">
            <a:extLst>
              <a:ext uri="{FF2B5EF4-FFF2-40B4-BE49-F238E27FC236}">
                <a16:creationId xmlns:a16="http://schemas.microsoft.com/office/drawing/2014/main" id="{07E82CF7-ED04-60D6-D9E2-0ACB0A67F3C8}"/>
              </a:ext>
            </a:extLst>
          </p:cNvPr>
          <p:cNvSpPr>
            <a:spLocks noGrp="1" noChangeArrowheads="1"/>
          </p:cNvSpPr>
          <p:nvPr>
            <p:ph type="sldNum" sz="quarter" idx="1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Light" panose="020F03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Light" panose="020F03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Light" panose="020F03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Light" panose="020F03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Light" panose="020F03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Light" panose="020F03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Light" panose="020F03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Light" panose="020F03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Light" panose="020F0302020204030204" pitchFamily="34" charset="0"/>
              </a:defRPr>
            </a:lvl9pPr>
          </a:lstStyle>
          <a:p>
            <a:pPr>
              <a:lnSpc>
                <a:spcPct val="100000"/>
              </a:lnSpc>
              <a:spcBef>
                <a:spcPct val="0"/>
              </a:spcBef>
              <a:buFontTx/>
              <a:buNone/>
            </a:pPr>
            <a:fld id="{202E6D33-1E87-5F41-8DAD-CC7F339C9EF3}" type="slidenum">
              <a:rPr lang="en-US" altLang="en-US" sz="1200">
                <a:solidFill>
                  <a:srgbClr val="898989"/>
                </a:solidFill>
                <a:latin typeface="Tw Cen MT" panose="020B0602020104020603" pitchFamily="34" charset="77"/>
              </a:rPr>
              <a:pPr>
                <a:lnSpc>
                  <a:spcPct val="100000"/>
                </a:lnSpc>
                <a:spcBef>
                  <a:spcPct val="0"/>
                </a:spcBef>
                <a:buFontTx/>
                <a:buNone/>
              </a:pPr>
              <a:t>49</a:t>
            </a:fld>
            <a:endParaRPr lang="en-US" altLang="en-US" sz="1200">
              <a:solidFill>
                <a:srgbClr val="898989"/>
              </a:solidFill>
              <a:latin typeface="Tw Cen MT" panose="020B0602020104020603" pitchFamily="34" charset="77"/>
            </a:endParaRPr>
          </a:p>
        </p:txBody>
      </p:sp>
      <p:sp>
        <p:nvSpPr>
          <p:cNvPr id="33797" name="AutoShape 2" descr="Meltdown">
            <a:extLst>
              <a:ext uri="{FF2B5EF4-FFF2-40B4-BE49-F238E27FC236}">
                <a16:creationId xmlns:a16="http://schemas.microsoft.com/office/drawing/2014/main" id="{2AF248E3-BA4E-84EA-A4D5-06178CF96F4B}"/>
              </a:ext>
            </a:extLst>
          </p:cNvPr>
          <p:cNvSpPr>
            <a:spLocks noChangeAspect="1" noChangeArrowheads="1"/>
          </p:cNvSpPr>
          <p:nvPr/>
        </p:nvSpPr>
        <p:spPr bwMode="auto">
          <a:xfrm>
            <a:off x="5943600" y="327660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Light" panose="020F03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Light" panose="020F03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Light" panose="020F03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Light" panose="020F03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Light" panose="020F03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Light" panose="020F03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Light" panose="020F03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Light" panose="020F03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Light" panose="020F0302020204030204" pitchFamily="34" charset="0"/>
              </a:defRPr>
            </a:lvl9pPr>
          </a:lstStyle>
          <a:p>
            <a:pPr>
              <a:lnSpc>
                <a:spcPct val="100000"/>
              </a:lnSpc>
              <a:spcBef>
                <a:spcPct val="0"/>
              </a:spcBef>
              <a:buFontTx/>
              <a:buNone/>
            </a:pPr>
            <a:endParaRPr lang="en-US" altLang="en-US" sz="1800">
              <a:latin typeface="Calibri" panose="020F0502020204030204" pitchFamily="34" charset="0"/>
            </a:endParaRPr>
          </a:p>
        </p:txBody>
      </p:sp>
      <p:sp>
        <p:nvSpPr>
          <p:cNvPr id="3" name="내용 개체 틀 2">
            <a:extLst>
              <a:ext uri="{FF2B5EF4-FFF2-40B4-BE49-F238E27FC236}">
                <a16:creationId xmlns:a16="http://schemas.microsoft.com/office/drawing/2014/main" id="{D2B4BCAE-8480-C148-FFB4-69EDC95412CE}"/>
              </a:ext>
            </a:extLst>
          </p:cNvPr>
          <p:cNvSpPr>
            <a:spLocks noGrp="1"/>
          </p:cNvSpPr>
          <p:nvPr>
            <p:ph sz="quarter" idx="12"/>
          </p:nvPr>
        </p:nvSpPr>
        <p:spPr/>
        <p:txBody>
          <a:bodyPr/>
          <a:lstStyle/>
          <a:p>
            <a:endParaRPr lang="ko-KR" altLang="en-US" dirty="0"/>
          </a:p>
        </p:txBody>
      </p:sp>
    </p:spTree>
    <p:custDataLst>
      <p:tags r:id="rId1"/>
    </p:custDataLst>
    <p:extLst>
      <p:ext uri="{BB962C8B-B14F-4D97-AF65-F5344CB8AC3E}">
        <p14:creationId xmlns:p14="http://schemas.microsoft.com/office/powerpoint/2010/main" val="3047647867"/>
      </p:ext>
    </p:extLst>
  </p:cSld>
  <p:clrMapOvr>
    <a:masterClrMapping/>
  </p:clrMapOvr>
  <p:transition spd="slow" advTm="666"/>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Title 1">
            <a:extLst>
              <a:ext uri="{FF2B5EF4-FFF2-40B4-BE49-F238E27FC236}">
                <a16:creationId xmlns:a16="http://schemas.microsoft.com/office/drawing/2014/main" id="{1330887F-3254-8B1A-AF57-91FCFA0DF80C}"/>
              </a:ext>
            </a:extLst>
          </p:cNvPr>
          <p:cNvSpPr>
            <a:spLocks noGrp="1" noChangeArrowheads="1"/>
          </p:cNvSpPr>
          <p:nvPr>
            <p:ph type="title"/>
          </p:nvPr>
        </p:nvSpPr>
        <p:spPr>
          <a:xfrm>
            <a:off x="715963" y="1639888"/>
            <a:ext cx="9329737" cy="814387"/>
          </a:xfrm>
        </p:spPr>
        <p:txBody>
          <a:bodyPr>
            <a:normAutofit/>
          </a:bodyPr>
          <a:lstStyle/>
          <a:p>
            <a:pPr eaLnBrk="1" hangingPunct="1"/>
            <a:r>
              <a:rPr lang="en-US" dirty="0"/>
              <a:t>Trusted Execution Environment</a:t>
            </a:r>
            <a:endParaRPr lang="en-US" altLang="en-US" dirty="0">
              <a:latin typeface="Tw Cen MT" panose="020B0602020104020603" pitchFamily="34" charset="77"/>
              <a:ea typeface="Tw Cen MT" panose="020B0602020104020603" pitchFamily="34" charset="77"/>
              <a:cs typeface="Tw Cen MT" panose="020B0602020104020603" pitchFamily="34" charset="77"/>
            </a:endParaRPr>
          </a:p>
        </p:txBody>
      </p:sp>
    </p:spTree>
    <p:extLst>
      <p:ext uri="{BB962C8B-B14F-4D97-AF65-F5344CB8AC3E}">
        <p14:creationId xmlns:p14="http://schemas.microsoft.com/office/powerpoint/2010/main" val="1568550311"/>
      </p:ext>
    </p:extLst>
  </p:cSld>
  <p:clrMapOvr>
    <a:masterClrMapping/>
  </p:clrMapOvr>
  <p:transition spd="slow" advTm="525"/>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6391DB-DF57-1FC0-BCC1-1536840658F8}"/>
            </a:ext>
          </a:extLst>
        </p:cNvPr>
        <p:cNvGrpSpPr/>
        <p:nvPr/>
      </p:nvGrpSpPr>
      <p:grpSpPr>
        <a:xfrm>
          <a:off x="0" y="0"/>
          <a:ext cx="0" cy="0"/>
          <a:chOff x="0" y="0"/>
          <a:chExt cx="0" cy="0"/>
        </a:xfrm>
      </p:grpSpPr>
      <p:sp>
        <p:nvSpPr>
          <p:cNvPr id="39937" name="Title 1">
            <a:extLst>
              <a:ext uri="{FF2B5EF4-FFF2-40B4-BE49-F238E27FC236}">
                <a16:creationId xmlns:a16="http://schemas.microsoft.com/office/drawing/2014/main" id="{09C000EB-B6A7-5F55-B647-9C1E0BCAFA1E}"/>
              </a:ext>
            </a:extLst>
          </p:cNvPr>
          <p:cNvSpPr>
            <a:spLocks noGrp="1" noChangeArrowheads="1"/>
          </p:cNvSpPr>
          <p:nvPr>
            <p:ph type="title"/>
          </p:nvPr>
        </p:nvSpPr>
        <p:spPr>
          <a:xfrm>
            <a:off x="715963" y="1639888"/>
            <a:ext cx="9329737" cy="814387"/>
          </a:xfrm>
        </p:spPr>
        <p:txBody>
          <a:bodyPr>
            <a:normAutofit/>
          </a:bodyPr>
          <a:lstStyle/>
          <a:p>
            <a:pPr eaLnBrk="1" hangingPunct="1"/>
            <a:r>
              <a:rPr lang="en-US" dirty="0"/>
              <a:t>Thank you!</a:t>
            </a:r>
            <a:endParaRPr lang="en-US" altLang="en-US" dirty="0">
              <a:latin typeface="Tw Cen MT" panose="020B0602020104020603" pitchFamily="34" charset="77"/>
              <a:ea typeface="Tw Cen MT" panose="020B0602020104020603" pitchFamily="34" charset="77"/>
              <a:cs typeface="Tw Cen MT" panose="020B0602020104020603" pitchFamily="34" charset="77"/>
            </a:endParaRPr>
          </a:p>
        </p:txBody>
      </p:sp>
      <p:sp>
        <p:nvSpPr>
          <p:cNvPr id="4" name="Google Shape;994;p30">
            <a:extLst>
              <a:ext uri="{FF2B5EF4-FFF2-40B4-BE49-F238E27FC236}">
                <a16:creationId xmlns:a16="http://schemas.microsoft.com/office/drawing/2014/main" id="{A0C7644B-3BB9-D133-B33A-8FAF9E3F6D65}"/>
              </a:ext>
            </a:extLst>
          </p:cNvPr>
          <p:cNvSpPr txBox="1"/>
          <p:nvPr/>
        </p:nvSpPr>
        <p:spPr>
          <a:xfrm>
            <a:off x="5684531" y="3285432"/>
            <a:ext cx="4361169" cy="844161"/>
          </a:xfrm>
          <a:prstGeom prst="rect">
            <a:avLst/>
          </a:prstGeom>
          <a:noFill/>
          <a:ln>
            <a:noFill/>
          </a:ln>
        </p:spPr>
        <p:txBody>
          <a:bodyPr spcFirstLastPara="1" wrap="square" lIns="91425" tIns="45700" rIns="91425" bIns="45700" anchor="t" anchorCtr="0">
            <a:noAutofit/>
          </a:bodyPr>
          <a:lstStyle/>
          <a:p>
            <a:pPr marL="0" marR="0" lvl="0" indent="0" algn="r" rtl="0">
              <a:lnSpc>
                <a:spcPct val="90000"/>
              </a:lnSpc>
              <a:spcBef>
                <a:spcPts val="0"/>
              </a:spcBef>
              <a:spcAft>
                <a:spcPts val="0"/>
              </a:spcAft>
              <a:buClr>
                <a:schemeClr val="dk1"/>
              </a:buClr>
              <a:buSzPts val="2800"/>
              <a:buFont typeface="Arial"/>
              <a:buNone/>
            </a:pPr>
            <a:r>
              <a:rPr lang="en-US" sz="2800" dirty="0" err="1">
                <a:solidFill>
                  <a:schemeClr val="dk1"/>
                </a:solidFill>
                <a:latin typeface="Twentieth Century"/>
                <a:ea typeface="Twentieth Century"/>
                <a:cs typeface="Twentieth Century"/>
                <a:sym typeface="Twentieth Century"/>
              </a:rPr>
              <a:t>Sungkeun</a:t>
            </a:r>
            <a:r>
              <a:rPr lang="en-US" sz="2800" dirty="0">
                <a:solidFill>
                  <a:schemeClr val="dk1"/>
                </a:solidFill>
                <a:latin typeface="Twentieth Century"/>
                <a:ea typeface="Twentieth Century"/>
                <a:cs typeface="Twentieth Century"/>
                <a:sym typeface="Twentieth Century"/>
              </a:rPr>
              <a:t> Kim</a:t>
            </a:r>
            <a:endParaRPr dirty="0"/>
          </a:p>
          <a:p>
            <a:pPr marL="0" marR="0" lvl="0" indent="0" algn="r" rtl="0">
              <a:lnSpc>
                <a:spcPct val="90000"/>
              </a:lnSpc>
              <a:spcBef>
                <a:spcPts val="1000"/>
              </a:spcBef>
              <a:spcAft>
                <a:spcPts val="0"/>
              </a:spcAft>
              <a:buClr>
                <a:schemeClr val="dk1"/>
              </a:buClr>
              <a:buSzPts val="2800"/>
              <a:buFont typeface="Arial"/>
              <a:buNone/>
            </a:pPr>
            <a:r>
              <a:rPr lang="en-US" sz="2800" dirty="0" err="1">
                <a:solidFill>
                  <a:schemeClr val="dk1"/>
                </a:solidFill>
                <a:latin typeface="Twentieth Century"/>
                <a:ea typeface="Twentieth Century"/>
                <a:cs typeface="Twentieth Century"/>
                <a:sym typeface="Twentieth Century"/>
              </a:rPr>
              <a:t>sk84.kim@samsung.com</a:t>
            </a:r>
            <a:endParaRPr dirty="0"/>
          </a:p>
          <a:p>
            <a:pPr marL="228600" marR="0" lvl="0" indent="-50800" algn="r" rtl="0">
              <a:lnSpc>
                <a:spcPct val="90000"/>
              </a:lnSpc>
              <a:spcBef>
                <a:spcPts val="1000"/>
              </a:spcBef>
              <a:spcAft>
                <a:spcPts val="0"/>
              </a:spcAft>
              <a:buClr>
                <a:schemeClr val="dk1"/>
              </a:buClr>
              <a:buSzPts val="2800"/>
              <a:buFont typeface="Arial"/>
              <a:buNone/>
            </a:pPr>
            <a:endParaRPr sz="28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88971431"/>
      </p:ext>
    </p:extLst>
  </p:cSld>
  <p:clrMapOvr>
    <a:masterClrMapping/>
  </p:clrMapOvr>
  <p:transition spd="slow" advTm="525"/>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Title 1">
            <a:extLst>
              <a:ext uri="{FF2B5EF4-FFF2-40B4-BE49-F238E27FC236}">
                <a16:creationId xmlns:a16="http://schemas.microsoft.com/office/drawing/2014/main" id="{88D93F86-CCCA-11A8-00EE-F407B488118C}"/>
              </a:ext>
            </a:extLst>
          </p:cNvPr>
          <p:cNvSpPr>
            <a:spLocks noGrp="1" noChangeArrowheads="1"/>
          </p:cNvSpPr>
          <p:nvPr>
            <p:ph type="title"/>
          </p:nvPr>
        </p:nvSpPr>
        <p:spPr>
          <a:xfrm>
            <a:off x="838200" y="203200"/>
            <a:ext cx="10515600" cy="815975"/>
          </a:xfrm>
        </p:spPr>
        <p:txBody>
          <a:bodyPr>
            <a:normAutofit/>
          </a:bodyPr>
          <a:lstStyle/>
          <a:p>
            <a:pPr eaLnBrk="1" hangingPunct="1"/>
            <a:r>
              <a:rPr lang="en-US" altLang="en-US" dirty="0">
                <a:latin typeface="Tw Cen MT" panose="020B0602020104020603" pitchFamily="34" charset="77"/>
                <a:ea typeface="Tw Cen MT" panose="020B0602020104020603" pitchFamily="34" charset="77"/>
                <a:cs typeface="Tw Cen MT" panose="020B0602020104020603" pitchFamily="34" charset="77"/>
              </a:rPr>
              <a:t>What’s wrong with my phone?</a:t>
            </a:r>
          </a:p>
        </p:txBody>
      </p:sp>
      <p:sp>
        <p:nvSpPr>
          <p:cNvPr id="33795" name="Slide Number Placeholder 3">
            <a:extLst>
              <a:ext uri="{FF2B5EF4-FFF2-40B4-BE49-F238E27FC236}">
                <a16:creationId xmlns:a16="http://schemas.microsoft.com/office/drawing/2014/main" id="{1EF90278-5559-D896-9EBA-9981E9CECC8C}"/>
              </a:ext>
            </a:extLst>
          </p:cNvPr>
          <p:cNvSpPr>
            <a:spLocks noGrp="1" noChangeArrowheads="1"/>
          </p:cNvSpPr>
          <p:nvPr>
            <p:ph type="sldNum" sz="quarter" idx="1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Light" panose="020F03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Light" panose="020F03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Light" panose="020F03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Light" panose="020F03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Light" panose="020F03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Light" panose="020F03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Light" panose="020F03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Light" panose="020F03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Light" panose="020F0302020204030204" pitchFamily="34" charset="0"/>
              </a:defRPr>
            </a:lvl9pPr>
          </a:lstStyle>
          <a:p>
            <a:pPr>
              <a:lnSpc>
                <a:spcPct val="100000"/>
              </a:lnSpc>
              <a:spcBef>
                <a:spcPct val="0"/>
              </a:spcBef>
              <a:buFontTx/>
              <a:buNone/>
            </a:pPr>
            <a:fld id="{202E6D33-1E87-5F41-8DAD-CC7F339C9EF3}" type="slidenum">
              <a:rPr lang="en-US" altLang="en-US" sz="1200">
                <a:solidFill>
                  <a:srgbClr val="898989"/>
                </a:solidFill>
                <a:latin typeface="Tw Cen MT" panose="020B0602020104020603" pitchFamily="34" charset="77"/>
              </a:rPr>
              <a:pPr>
                <a:lnSpc>
                  <a:spcPct val="100000"/>
                </a:lnSpc>
                <a:spcBef>
                  <a:spcPct val="0"/>
                </a:spcBef>
                <a:buFontTx/>
                <a:buNone/>
              </a:pPr>
              <a:t>6</a:t>
            </a:fld>
            <a:endParaRPr lang="en-US" altLang="en-US" sz="1200">
              <a:solidFill>
                <a:srgbClr val="898989"/>
              </a:solidFill>
              <a:latin typeface="Tw Cen MT" panose="020B0602020104020603" pitchFamily="34" charset="77"/>
            </a:endParaRPr>
          </a:p>
        </p:txBody>
      </p:sp>
      <p:sp>
        <p:nvSpPr>
          <p:cNvPr id="33797" name="AutoShape 2" descr="Meltdown">
            <a:extLst>
              <a:ext uri="{FF2B5EF4-FFF2-40B4-BE49-F238E27FC236}">
                <a16:creationId xmlns:a16="http://schemas.microsoft.com/office/drawing/2014/main" id="{D99CDCC7-8B73-7407-4774-ADCB631821F7}"/>
              </a:ext>
            </a:extLst>
          </p:cNvPr>
          <p:cNvSpPr>
            <a:spLocks noChangeAspect="1" noChangeArrowheads="1"/>
          </p:cNvSpPr>
          <p:nvPr/>
        </p:nvSpPr>
        <p:spPr bwMode="auto">
          <a:xfrm>
            <a:off x="5943600" y="327660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Light" panose="020F03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Light" panose="020F03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Light" panose="020F03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Light" panose="020F03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Light" panose="020F03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Light" panose="020F03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Light" panose="020F03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Light" panose="020F03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Light" panose="020F0302020204030204" pitchFamily="34" charset="0"/>
              </a:defRPr>
            </a:lvl9pPr>
          </a:lstStyle>
          <a:p>
            <a:pPr>
              <a:lnSpc>
                <a:spcPct val="100000"/>
              </a:lnSpc>
              <a:spcBef>
                <a:spcPct val="0"/>
              </a:spcBef>
              <a:buFontTx/>
              <a:buNone/>
            </a:pPr>
            <a:endParaRPr lang="en-US" altLang="en-US" sz="1800">
              <a:latin typeface="Calibri" panose="020F0502020204030204" pitchFamily="34" charset="0"/>
            </a:endParaRPr>
          </a:p>
        </p:txBody>
      </p:sp>
      <p:sp>
        <p:nvSpPr>
          <p:cNvPr id="2" name="내용 개체 틀 1">
            <a:extLst>
              <a:ext uri="{FF2B5EF4-FFF2-40B4-BE49-F238E27FC236}">
                <a16:creationId xmlns:a16="http://schemas.microsoft.com/office/drawing/2014/main" id="{2CD5C026-9627-2AB9-8830-D855A2087668}"/>
              </a:ext>
            </a:extLst>
          </p:cNvPr>
          <p:cNvSpPr>
            <a:spLocks noGrp="1"/>
          </p:cNvSpPr>
          <p:nvPr>
            <p:ph sz="quarter" idx="12"/>
          </p:nvPr>
        </p:nvSpPr>
        <p:spPr/>
        <p:txBody>
          <a:bodyPr/>
          <a:lstStyle/>
          <a:p>
            <a:r>
              <a:rPr lang="en-US" altLang="ko-KR" dirty="0"/>
              <a:t>What’s wrong with my phone and server?</a:t>
            </a:r>
          </a:p>
          <a:p>
            <a:pPr lvl="1"/>
            <a:r>
              <a:rPr lang="en-US" altLang="ko-KR" dirty="0"/>
              <a:t>We can do so many things with it.</a:t>
            </a:r>
          </a:p>
          <a:p>
            <a:pPr lvl="2"/>
            <a:r>
              <a:rPr lang="en-US" altLang="ko-KR" dirty="0"/>
              <a:t>Banking, games, videos, etc.</a:t>
            </a:r>
          </a:p>
          <a:p>
            <a:pPr lvl="1"/>
            <a:r>
              <a:rPr lang="en-US" altLang="ko-KR" dirty="0"/>
              <a:t>Might be something malicious together..</a:t>
            </a:r>
          </a:p>
          <a:p>
            <a:pPr lvl="2"/>
            <a:r>
              <a:rPr lang="en-US" altLang="ko-KR" dirty="0"/>
              <a:t>A larger attack surface</a:t>
            </a:r>
          </a:p>
          <a:p>
            <a:r>
              <a:rPr lang="en-US" altLang="ko-KR" dirty="0"/>
              <a:t>It may happen the same thing in clouds services</a:t>
            </a:r>
          </a:p>
          <a:p>
            <a:pPr lvl="1"/>
            <a:r>
              <a:rPr lang="en-US" altLang="ko-KR" dirty="0"/>
              <a:t>Many services from different companies run in the physically the same machine</a:t>
            </a:r>
          </a:p>
          <a:p>
            <a:r>
              <a:rPr lang="en-US" altLang="ko-KR" dirty="0"/>
              <a:t>Sharing the physical resource is efficient </a:t>
            </a:r>
            <a:r>
              <a:rPr lang="en-US" altLang="ko-KR" b="1" u="sng" dirty="0"/>
              <a:t>but dangerous!</a:t>
            </a:r>
          </a:p>
        </p:txBody>
      </p:sp>
    </p:spTree>
    <p:custDataLst>
      <p:tags r:id="rId1"/>
    </p:custDataLst>
    <p:extLst>
      <p:ext uri="{BB962C8B-B14F-4D97-AF65-F5344CB8AC3E}">
        <p14:creationId xmlns:p14="http://schemas.microsoft.com/office/powerpoint/2010/main" val="1856281919"/>
      </p:ext>
    </p:extLst>
  </p:cSld>
  <p:clrMapOvr>
    <a:masterClrMapping/>
  </p:clrMapOvr>
  <p:transition spd="slow" advTm="356"/>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33ACAD-81A3-E4B1-ADB9-D9F9E4CF43FF}"/>
            </a:ext>
          </a:extLst>
        </p:cNvPr>
        <p:cNvGrpSpPr/>
        <p:nvPr/>
      </p:nvGrpSpPr>
      <p:grpSpPr>
        <a:xfrm>
          <a:off x="0" y="0"/>
          <a:ext cx="0" cy="0"/>
          <a:chOff x="0" y="0"/>
          <a:chExt cx="0" cy="0"/>
        </a:xfrm>
      </p:grpSpPr>
      <p:sp>
        <p:nvSpPr>
          <p:cNvPr id="33793" name="Title 1">
            <a:extLst>
              <a:ext uri="{FF2B5EF4-FFF2-40B4-BE49-F238E27FC236}">
                <a16:creationId xmlns:a16="http://schemas.microsoft.com/office/drawing/2014/main" id="{29FB2049-CC45-973F-115C-9015F0621A7C}"/>
              </a:ext>
            </a:extLst>
          </p:cNvPr>
          <p:cNvSpPr>
            <a:spLocks noGrp="1" noChangeArrowheads="1"/>
          </p:cNvSpPr>
          <p:nvPr>
            <p:ph type="title"/>
          </p:nvPr>
        </p:nvSpPr>
        <p:spPr>
          <a:xfrm>
            <a:off x="838200" y="203200"/>
            <a:ext cx="10515600" cy="815975"/>
          </a:xfrm>
        </p:spPr>
        <p:txBody>
          <a:bodyPr>
            <a:normAutofit/>
          </a:bodyPr>
          <a:lstStyle/>
          <a:p>
            <a:pPr eaLnBrk="1" hangingPunct="1"/>
            <a:r>
              <a:rPr lang="en-US" altLang="en-US" dirty="0">
                <a:latin typeface="Tw Cen MT" panose="020B0602020104020603" pitchFamily="34" charset="77"/>
                <a:ea typeface="Tw Cen MT" panose="020B0602020104020603" pitchFamily="34" charset="77"/>
                <a:cs typeface="Tw Cen MT" panose="020B0602020104020603" pitchFamily="34" charset="77"/>
              </a:rPr>
              <a:t>Trusted Execution Environment</a:t>
            </a:r>
          </a:p>
        </p:txBody>
      </p:sp>
      <p:sp>
        <p:nvSpPr>
          <p:cNvPr id="33795" name="Slide Number Placeholder 3">
            <a:extLst>
              <a:ext uri="{FF2B5EF4-FFF2-40B4-BE49-F238E27FC236}">
                <a16:creationId xmlns:a16="http://schemas.microsoft.com/office/drawing/2014/main" id="{2A49BC32-2749-CA37-7C5A-87876F4997DB}"/>
              </a:ext>
            </a:extLst>
          </p:cNvPr>
          <p:cNvSpPr>
            <a:spLocks noGrp="1" noChangeArrowheads="1"/>
          </p:cNvSpPr>
          <p:nvPr>
            <p:ph type="sldNum" sz="quarter" idx="1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Light" panose="020F03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Light" panose="020F03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Light" panose="020F03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Light" panose="020F03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Light" panose="020F03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Light" panose="020F03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Light" panose="020F03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Light" panose="020F03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Light" panose="020F0302020204030204" pitchFamily="34" charset="0"/>
              </a:defRPr>
            </a:lvl9pPr>
          </a:lstStyle>
          <a:p>
            <a:pPr>
              <a:lnSpc>
                <a:spcPct val="100000"/>
              </a:lnSpc>
              <a:spcBef>
                <a:spcPct val="0"/>
              </a:spcBef>
              <a:buFontTx/>
              <a:buNone/>
            </a:pPr>
            <a:fld id="{202E6D33-1E87-5F41-8DAD-CC7F339C9EF3}" type="slidenum">
              <a:rPr lang="en-US" altLang="en-US" sz="1200">
                <a:solidFill>
                  <a:srgbClr val="898989"/>
                </a:solidFill>
                <a:latin typeface="Tw Cen MT" panose="020B0602020104020603" pitchFamily="34" charset="77"/>
              </a:rPr>
              <a:pPr>
                <a:lnSpc>
                  <a:spcPct val="100000"/>
                </a:lnSpc>
                <a:spcBef>
                  <a:spcPct val="0"/>
                </a:spcBef>
                <a:buFontTx/>
                <a:buNone/>
              </a:pPr>
              <a:t>7</a:t>
            </a:fld>
            <a:endParaRPr lang="en-US" altLang="en-US" sz="1200">
              <a:solidFill>
                <a:srgbClr val="898989"/>
              </a:solidFill>
              <a:latin typeface="Tw Cen MT" panose="020B0602020104020603" pitchFamily="34" charset="77"/>
            </a:endParaRPr>
          </a:p>
        </p:txBody>
      </p:sp>
      <p:sp>
        <p:nvSpPr>
          <p:cNvPr id="33797" name="AutoShape 2" descr="Meltdown">
            <a:extLst>
              <a:ext uri="{FF2B5EF4-FFF2-40B4-BE49-F238E27FC236}">
                <a16:creationId xmlns:a16="http://schemas.microsoft.com/office/drawing/2014/main" id="{D2273157-9C01-2129-3E8E-518FD0B9CFF2}"/>
              </a:ext>
            </a:extLst>
          </p:cNvPr>
          <p:cNvSpPr>
            <a:spLocks noChangeAspect="1" noChangeArrowheads="1"/>
          </p:cNvSpPr>
          <p:nvPr/>
        </p:nvSpPr>
        <p:spPr bwMode="auto">
          <a:xfrm>
            <a:off x="5943600" y="327660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Light" panose="020F03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Light" panose="020F03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Light" panose="020F03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Light" panose="020F03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Light" panose="020F03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Light" panose="020F03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Light" panose="020F03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Light" panose="020F03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Light" panose="020F0302020204030204" pitchFamily="34" charset="0"/>
              </a:defRPr>
            </a:lvl9pPr>
          </a:lstStyle>
          <a:p>
            <a:pPr>
              <a:lnSpc>
                <a:spcPct val="100000"/>
              </a:lnSpc>
              <a:spcBef>
                <a:spcPct val="0"/>
              </a:spcBef>
              <a:buFontTx/>
              <a:buNone/>
            </a:pPr>
            <a:endParaRPr lang="en-US" altLang="en-US" sz="1800">
              <a:latin typeface="Calibri" panose="020F0502020204030204" pitchFamily="34" charset="0"/>
            </a:endParaRPr>
          </a:p>
        </p:txBody>
      </p:sp>
      <p:sp>
        <p:nvSpPr>
          <p:cNvPr id="2" name="내용 개체 틀 1">
            <a:extLst>
              <a:ext uri="{FF2B5EF4-FFF2-40B4-BE49-F238E27FC236}">
                <a16:creationId xmlns:a16="http://schemas.microsoft.com/office/drawing/2014/main" id="{BF2349AA-B916-AD2B-CDC3-BC2A9B257570}"/>
              </a:ext>
            </a:extLst>
          </p:cNvPr>
          <p:cNvSpPr>
            <a:spLocks noGrp="1"/>
          </p:cNvSpPr>
          <p:nvPr>
            <p:ph sz="quarter" idx="12"/>
          </p:nvPr>
        </p:nvSpPr>
        <p:spPr/>
        <p:txBody>
          <a:bodyPr/>
          <a:lstStyle/>
          <a:p>
            <a:r>
              <a:rPr lang="en-US" altLang="ko-KR" dirty="0"/>
              <a:t>Guarantees Integrity and Confidentiality </a:t>
            </a:r>
          </a:p>
          <a:p>
            <a:r>
              <a:rPr lang="en-US" altLang="ko-KR" dirty="0"/>
              <a:t>Examples</a:t>
            </a:r>
          </a:p>
          <a:p>
            <a:pPr lvl="1"/>
            <a:r>
              <a:rPr lang="en-US" altLang="ko-KR" dirty="0"/>
              <a:t>Intel – SGX/TDX</a:t>
            </a:r>
          </a:p>
          <a:p>
            <a:pPr lvl="1"/>
            <a:r>
              <a:rPr lang="en-US" altLang="ko-KR" dirty="0"/>
              <a:t>Arm – TrustZone/Realms</a:t>
            </a:r>
          </a:p>
          <a:p>
            <a:pPr lvl="1"/>
            <a:r>
              <a:rPr lang="en-US" altLang="ko-KR" dirty="0"/>
              <a:t>RISC-V – Keystone/</a:t>
            </a:r>
            <a:r>
              <a:rPr lang="en-US" altLang="ko-KR" dirty="0" err="1"/>
              <a:t>Pengai</a:t>
            </a:r>
            <a:endParaRPr lang="en-US" altLang="ko-KR" dirty="0"/>
          </a:p>
          <a:p>
            <a:pPr lvl="1"/>
            <a:r>
              <a:rPr lang="en-US" altLang="ko-KR" dirty="0"/>
              <a:t>Samsung – TrustWare (</a:t>
            </a:r>
            <a:r>
              <a:rPr lang="en-US" altLang="ko-KR" dirty="0" err="1"/>
              <a:t>Tursted</a:t>
            </a:r>
            <a:r>
              <a:rPr lang="en-US" altLang="ko-KR" dirty="0"/>
              <a:t> OS)</a:t>
            </a:r>
          </a:p>
          <a:p>
            <a:r>
              <a:rPr lang="en-US" altLang="ko-KR" dirty="0"/>
              <a:t>WorldGuard provides isolation</a:t>
            </a:r>
          </a:p>
        </p:txBody>
      </p:sp>
      <p:pic>
        <p:nvPicPr>
          <p:cNvPr id="7" name="그림 6">
            <a:extLst>
              <a:ext uri="{FF2B5EF4-FFF2-40B4-BE49-F238E27FC236}">
                <a16:creationId xmlns:a16="http://schemas.microsoft.com/office/drawing/2014/main" id="{2E4722B0-68AE-611D-8AAF-822D12E162AF}"/>
              </a:ext>
            </a:extLst>
          </p:cNvPr>
          <p:cNvPicPr>
            <a:picLocks noChangeAspect="1"/>
          </p:cNvPicPr>
          <p:nvPr/>
        </p:nvPicPr>
        <p:blipFill>
          <a:blip r:embed="rId4"/>
          <a:stretch>
            <a:fillRect/>
          </a:stretch>
        </p:blipFill>
        <p:spPr>
          <a:xfrm>
            <a:off x="5814111" y="2347415"/>
            <a:ext cx="6237217" cy="3626890"/>
          </a:xfrm>
          <a:prstGeom prst="rect">
            <a:avLst/>
          </a:prstGeom>
        </p:spPr>
      </p:pic>
      <p:sp>
        <p:nvSpPr>
          <p:cNvPr id="3" name="TextBox 2">
            <a:extLst>
              <a:ext uri="{FF2B5EF4-FFF2-40B4-BE49-F238E27FC236}">
                <a16:creationId xmlns:a16="http://schemas.microsoft.com/office/drawing/2014/main" id="{DC8FAAB6-0DA4-028A-81E5-FCEFCBF98BAB}"/>
              </a:ext>
            </a:extLst>
          </p:cNvPr>
          <p:cNvSpPr txBox="1"/>
          <p:nvPr/>
        </p:nvSpPr>
        <p:spPr>
          <a:xfrm>
            <a:off x="3657599" y="6491866"/>
            <a:ext cx="8689623" cy="369332"/>
          </a:xfrm>
          <a:prstGeom prst="rect">
            <a:avLst/>
          </a:prstGeom>
          <a:noFill/>
        </p:spPr>
        <p:txBody>
          <a:bodyPr wrap="none" rtlCol="0">
            <a:spAutoFit/>
          </a:bodyPr>
          <a:lstStyle/>
          <a:p>
            <a:r>
              <a:rPr kumimoji="1" lang="en-US" altLang="ko-KR" dirty="0">
                <a:latin typeface="+mj-lt"/>
              </a:rPr>
              <a:t>https://</a:t>
            </a:r>
            <a:r>
              <a:rPr kumimoji="1" lang="en-US" altLang="ko-KR" dirty="0" err="1">
                <a:latin typeface="+mj-lt"/>
              </a:rPr>
              <a:t>www.trustonic.com</a:t>
            </a:r>
            <a:r>
              <a:rPr kumimoji="1" lang="en-US" altLang="ko-KR" dirty="0">
                <a:latin typeface="+mj-lt"/>
              </a:rPr>
              <a:t>/technical-articles/what-is-a-trusted-execution-environment-tee/</a:t>
            </a:r>
            <a:endParaRPr kumimoji="1" lang="ko-KR" altLang="en-US" dirty="0" err="1">
              <a:latin typeface="+mj-lt"/>
            </a:endParaRPr>
          </a:p>
        </p:txBody>
      </p:sp>
    </p:spTree>
    <p:custDataLst>
      <p:tags r:id="rId1"/>
    </p:custDataLst>
    <p:extLst>
      <p:ext uri="{BB962C8B-B14F-4D97-AF65-F5344CB8AC3E}">
        <p14:creationId xmlns:p14="http://schemas.microsoft.com/office/powerpoint/2010/main" val="3206061621"/>
      </p:ext>
    </p:extLst>
  </p:cSld>
  <p:clrMapOvr>
    <a:masterClrMapping/>
  </p:clrMapOvr>
  <p:transition spd="slow" advTm="356"/>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7F3308-2968-31E2-AA0A-203C3D30BB6B}"/>
            </a:ext>
          </a:extLst>
        </p:cNvPr>
        <p:cNvGrpSpPr/>
        <p:nvPr/>
      </p:nvGrpSpPr>
      <p:grpSpPr>
        <a:xfrm>
          <a:off x="0" y="0"/>
          <a:ext cx="0" cy="0"/>
          <a:chOff x="0" y="0"/>
          <a:chExt cx="0" cy="0"/>
        </a:xfrm>
      </p:grpSpPr>
      <p:sp>
        <p:nvSpPr>
          <p:cNvPr id="33793" name="Title 1">
            <a:extLst>
              <a:ext uri="{FF2B5EF4-FFF2-40B4-BE49-F238E27FC236}">
                <a16:creationId xmlns:a16="http://schemas.microsoft.com/office/drawing/2014/main" id="{D05533DE-9605-BCAB-CAC9-79A3F5CE9634}"/>
              </a:ext>
            </a:extLst>
          </p:cNvPr>
          <p:cNvSpPr>
            <a:spLocks noGrp="1" noChangeArrowheads="1"/>
          </p:cNvSpPr>
          <p:nvPr>
            <p:ph type="title"/>
          </p:nvPr>
        </p:nvSpPr>
        <p:spPr>
          <a:xfrm>
            <a:off x="838200" y="203200"/>
            <a:ext cx="10515600" cy="815975"/>
          </a:xfrm>
        </p:spPr>
        <p:txBody>
          <a:bodyPr>
            <a:normAutofit/>
          </a:bodyPr>
          <a:lstStyle/>
          <a:p>
            <a:pPr eaLnBrk="1" hangingPunct="1"/>
            <a:r>
              <a:rPr lang="en-US" altLang="en-US" dirty="0">
                <a:latin typeface="Tw Cen MT" panose="020B0602020104020603" pitchFamily="34" charset="77"/>
                <a:ea typeface="Tw Cen MT" panose="020B0602020104020603" pitchFamily="34" charset="77"/>
                <a:cs typeface="Tw Cen MT" panose="020B0602020104020603" pitchFamily="34" charset="77"/>
              </a:rPr>
              <a:t>Taxonomy of Isolation strategies</a:t>
            </a:r>
          </a:p>
        </p:txBody>
      </p:sp>
      <p:sp>
        <p:nvSpPr>
          <p:cNvPr id="33795" name="Slide Number Placeholder 3">
            <a:extLst>
              <a:ext uri="{FF2B5EF4-FFF2-40B4-BE49-F238E27FC236}">
                <a16:creationId xmlns:a16="http://schemas.microsoft.com/office/drawing/2014/main" id="{50BF34DB-0306-9082-5634-02CAFDC8A558}"/>
              </a:ext>
            </a:extLst>
          </p:cNvPr>
          <p:cNvSpPr>
            <a:spLocks noGrp="1" noChangeArrowheads="1"/>
          </p:cNvSpPr>
          <p:nvPr>
            <p:ph type="sldNum" sz="quarter" idx="1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Light" panose="020F03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Light" panose="020F03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Light" panose="020F03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Light" panose="020F03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Light" panose="020F03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Light" panose="020F03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Light" panose="020F03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Light" panose="020F03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Light" panose="020F0302020204030204" pitchFamily="34" charset="0"/>
              </a:defRPr>
            </a:lvl9pPr>
          </a:lstStyle>
          <a:p>
            <a:pPr>
              <a:lnSpc>
                <a:spcPct val="100000"/>
              </a:lnSpc>
              <a:spcBef>
                <a:spcPct val="0"/>
              </a:spcBef>
              <a:buFontTx/>
              <a:buNone/>
            </a:pPr>
            <a:fld id="{202E6D33-1E87-5F41-8DAD-CC7F339C9EF3}" type="slidenum">
              <a:rPr lang="en-US" altLang="en-US" sz="1200">
                <a:solidFill>
                  <a:srgbClr val="898989"/>
                </a:solidFill>
                <a:latin typeface="Tw Cen MT" panose="020B0602020104020603" pitchFamily="34" charset="77"/>
              </a:rPr>
              <a:pPr>
                <a:lnSpc>
                  <a:spcPct val="100000"/>
                </a:lnSpc>
                <a:spcBef>
                  <a:spcPct val="0"/>
                </a:spcBef>
                <a:buFontTx/>
                <a:buNone/>
              </a:pPr>
              <a:t>8</a:t>
            </a:fld>
            <a:endParaRPr lang="en-US" altLang="en-US" sz="1200">
              <a:solidFill>
                <a:srgbClr val="898989"/>
              </a:solidFill>
              <a:latin typeface="Tw Cen MT" panose="020B0602020104020603" pitchFamily="34" charset="77"/>
            </a:endParaRPr>
          </a:p>
        </p:txBody>
      </p:sp>
      <p:sp>
        <p:nvSpPr>
          <p:cNvPr id="33797" name="AutoShape 2" descr="Meltdown">
            <a:extLst>
              <a:ext uri="{FF2B5EF4-FFF2-40B4-BE49-F238E27FC236}">
                <a16:creationId xmlns:a16="http://schemas.microsoft.com/office/drawing/2014/main" id="{8DEA0683-D24D-E843-BDA7-2EC0F2D63F04}"/>
              </a:ext>
            </a:extLst>
          </p:cNvPr>
          <p:cNvSpPr>
            <a:spLocks noChangeAspect="1" noChangeArrowheads="1"/>
          </p:cNvSpPr>
          <p:nvPr/>
        </p:nvSpPr>
        <p:spPr bwMode="auto">
          <a:xfrm>
            <a:off x="5943600" y="327660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Light" panose="020F03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Light" panose="020F03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Light" panose="020F03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Light" panose="020F03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Light" panose="020F03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Light" panose="020F03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Light" panose="020F03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Light" panose="020F03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Light" panose="020F0302020204030204" pitchFamily="34" charset="0"/>
              </a:defRPr>
            </a:lvl9pPr>
          </a:lstStyle>
          <a:p>
            <a:pPr>
              <a:lnSpc>
                <a:spcPct val="100000"/>
              </a:lnSpc>
              <a:spcBef>
                <a:spcPct val="0"/>
              </a:spcBef>
              <a:buFontTx/>
              <a:buNone/>
            </a:pPr>
            <a:endParaRPr lang="en-US" altLang="en-US" sz="1800">
              <a:latin typeface="Calibri" panose="020F0502020204030204" pitchFamily="34" charset="0"/>
            </a:endParaRPr>
          </a:p>
        </p:txBody>
      </p:sp>
      <p:sp>
        <p:nvSpPr>
          <p:cNvPr id="2" name="내용 개체 틀 1">
            <a:extLst>
              <a:ext uri="{FF2B5EF4-FFF2-40B4-BE49-F238E27FC236}">
                <a16:creationId xmlns:a16="http://schemas.microsoft.com/office/drawing/2014/main" id="{435D385F-5D64-763B-E465-F71318470066}"/>
              </a:ext>
            </a:extLst>
          </p:cNvPr>
          <p:cNvSpPr>
            <a:spLocks noGrp="1"/>
          </p:cNvSpPr>
          <p:nvPr>
            <p:ph sz="quarter" idx="12"/>
          </p:nvPr>
        </p:nvSpPr>
        <p:spPr/>
        <p:txBody>
          <a:bodyPr/>
          <a:lstStyle/>
          <a:p>
            <a:r>
              <a:rPr lang="en-US" altLang="ko-KR" dirty="0"/>
              <a:t>Partitioning Resources</a:t>
            </a:r>
          </a:p>
          <a:p>
            <a:endParaRPr lang="en-US" altLang="ko-KR" dirty="0"/>
          </a:p>
        </p:txBody>
      </p:sp>
      <p:pic>
        <p:nvPicPr>
          <p:cNvPr id="3" name="그림 2">
            <a:extLst>
              <a:ext uri="{FF2B5EF4-FFF2-40B4-BE49-F238E27FC236}">
                <a16:creationId xmlns:a16="http://schemas.microsoft.com/office/drawing/2014/main" id="{D5E5BFC0-6940-068F-C2DC-96CAC58A438F}"/>
              </a:ext>
            </a:extLst>
          </p:cNvPr>
          <p:cNvPicPr>
            <a:picLocks noChangeAspect="1"/>
          </p:cNvPicPr>
          <p:nvPr/>
        </p:nvPicPr>
        <p:blipFill>
          <a:blip r:embed="rId4"/>
          <a:stretch>
            <a:fillRect/>
          </a:stretch>
        </p:blipFill>
        <p:spPr>
          <a:xfrm>
            <a:off x="2090552" y="1951179"/>
            <a:ext cx="6553200" cy="3848100"/>
          </a:xfrm>
          <a:prstGeom prst="rect">
            <a:avLst/>
          </a:prstGeom>
        </p:spPr>
      </p:pic>
      <p:sp>
        <p:nvSpPr>
          <p:cNvPr id="6" name="TextBox 5">
            <a:extLst>
              <a:ext uri="{FF2B5EF4-FFF2-40B4-BE49-F238E27FC236}">
                <a16:creationId xmlns:a16="http://schemas.microsoft.com/office/drawing/2014/main" id="{928A6DDF-2C8E-CB25-2F04-AC5ACAD02E01}"/>
              </a:ext>
            </a:extLst>
          </p:cNvPr>
          <p:cNvSpPr txBox="1"/>
          <p:nvPr/>
        </p:nvSpPr>
        <p:spPr>
          <a:xfrm>
            <a:off x="7467600" y="6488668"/>
            <a:ext cx="6100548" cy="369332"/>
          </a:xfrm>
          <a:prstGeom prst="rect">
            <a:avLst/>
          </a:prstGeom>
          <a:noFill/>
        </p:spPr>
        <p:txBody>
          <a:bodyPr wrap="square">
            <a:spAutoFit/>
          </a:bodyPr>
          <a:lstStyle/>
          <a:p>
            <a:r>
              <a:rPr lang="ko-KR" altLang="en-US" dirty="0" err="1"/>
              <a:t>https</a:t>
            </a:r>
            <a:r>
              <a:rPr lang="ko-KR" altLang="en-US" dirty="0"/>
              <a:t>://</a:t>
            </a:r>
            <a:r>
              <a:rPr lang="ko-KR" altLang="en-US" dirty="0" err="1"/>
              <a:t>arxiv.org</a:t>
            </a:r>
            <a:r>
              <a:rPr lang="ko-KR" altLang="en-US" dirty="0"/>
              <a:t>/</a:t>
            </a:r>
            <a:r>
              <a:rPr lang="ko-KR" altLang="en-US" dirty="0" err="1"/>
              <a:t>pdf</a:t>
            </a:r>
            <a:r>
              <a:rPr lang="ko-KR" altLang="en-US" dirty="0"/>
              <a:t>/2205.12742</a:t>
            </a:r>
          </a:p>
        </p:txBody>
      </p:sp>
    </p:spTree>
    <p:custDataLst>
      <p:tags r:id="rId1"/>
    </p:custDataLst>
    <p:extLst>
      <p:ext uri="{BB962C8B-B14F-4D97-AF65-F5344CB8AC3E}">
        <p14:creationId xmlns:p14="http://schemas.microsoft.com/office/powerpoint/2010/main" val="4102411480"/>
      </p:ext>
    </p:extLst>
  </p:cSld>
  <p:clrMapOvr>
    <a:masterClrMapping/>
  </p:clrMapOvr>
  <p:transition spd="slow" advTm="356"/>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955EC9-13F9-24BC-57FB-59809A8C3215}"/>
            </a:ext>
          </a:extLst>
        </p:cNvPr>
        <p:cNvGrpSpPr/>
        <p:nvPr/>
      </p:nvGrpSpPr>
      <p:grpSpPr>
        <a:xfrm>
          <a:off x="0" y="0"/>
          <a:ext cx="0" cy="0"/>
          <a:chOff x="0" y="0"/>
          <a:chExt cx="0" cy="0"/>
        </a:xfrm>
      </p:grpSpPr>
      <p:sp>
        <p:nvSpPr>
          <p:cNvPr id="33793" name="Title 1">
            <a:extLst>
              <a:ext uri="{FF2B5EF4-FFF2-40B4-BE49-F238E27FC236}">
                <a16:creationId xmlns:a16="http://schemas.microsoft.com/office/drawing/2014/main" id="{5EBBE6CB-4A20-F9BC-2D7B-AEDA44C8DDC9}"/>
              </a:ext>
            </a:extLst>
          </p:cNvPr>
          <p:cNvSpPr>
            <a:spLocks noGrp="1" noChangeArrowheads="1"/>
          </p:cNvSpPr>
          <p:nvPr>
            <p:ph type="title"/>
          </p:nvPr>
        </p:nvSpPr>
        <p:spPr>
          <a:xfrm>
            <a:off x="838200" y="203200"/>
            <a:ext cx="10515600" cy="815975"/>
          </a:xfrm>
        </p:spPr>
        <p:txBody>
          <a:bodyPr>
            <a:normAutofit/>
          </a:bodyPr>
          <a:lstStyle/>
          <a:p>
            <a:pPr eaLnBrk="1" hangingPunct="1"/>
            <a:r>
              <a:rPr lang="en-US" altLang="en-US" dirty="0">
                <a:latin typeface="Tw Cen MT" panose="020B0602020104020603" pitchFamily="34" charset="77"/>
                <a:ea typeface="Tw Cen MT" panose="020B0602020104020603" pitchFamily="34" charset="77"/>
                <a:cs typeface="Tw Cen MT" panose="020B0602020104020603" pitchFamily="34" charset="77"/>
              </a:rPr>
              <a:t>Taxonomy of Isolation strategies</a:t>
            </a:r>
          </a:p>
        </p:txBody>
      </p:sp>
      <p:sp>
        <p:nvSpPr>
          <p:cNvPr id="33795" name="Slide Number Placeholder 3">
            <a:extLst>
              <a:ext uri="{FF2B5EF4-FFF2-40B4-BE49-F238E27FC236}">
                <a16:creationId xmlns:a16="http://schemas.microsoft.com/office/drawing/2014/main" id="{1BDADE1E-845B-125F-3EB1-A4A0349CFC0D}"/>
              </a:ext>
            </a:extLst>
          </p:cNvPr>
          <p:cNvSpPr>
            <a:spLocks noGrp="1" noChangeArrowheads="1"/>
          </p:cNvSpPr>
          <p:nvPr>
            <p:ph type="sldNum" sz="quarter" idx="1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Light" panose="020F03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Light" panose="020F03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Light" panose="020F03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Light" panose="020F03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Light" panose="020F03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Light" panose="020F03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Light" panose="020F03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Light" panose="020F03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Light" panose="020F0302020204030204" pitchFamily="34" charset="0"/>
              </a:defRPr>
            </a:lvl9pPr>
          </a:lstStyle>
          <a:p>
            <a:pPr>
              <a:lnSpc>
                <a:spcPct val="100000"/>
              </a:lnSpc>
              <a:spcBef>
                <a:spcPct val="0"/>
              </a:spcBef>
              <a:buFontTx/>
              <a:buNone/>
            </a:pPr>
            <a:fld id="{202E6D33-1E87-5F41-8DAD-CC7F339C9EF3}" type="slidenum">
              <a:rPr lang="en-US" altLang="en-US" sz="1200">
                <a:solidFill>
                  <a:srgbClr val="898989"/>
                </a:solidFill>
                <a:latin typeface="Tw Cen MT" panose="020B0602020104020603" pitchFamily="34" charset="77"/>
              </a:rPr>
              <a:pPr>
                <a:lnSpc>
                  <a:spcPct val="100000"/>
                </a:lnSpc>
                <a:spcBef>
                  <a:spcPct val="0"/>
                </a:spcBef>
                <a:buFontTx/>
                <a:buNone/>
              </a:pPr>
              <a:t>9</a:t>
            </a:fld>
            <a:endParaRPr lang="en-US" altLang="en-US" sz="1200">
              <a:solidFill>
                <a:srgbClr val="898989"/>
              </a:solidFill>
              <a:latin typeface="Tw Cen MT" panose="020B0602020104020603" pitchFamily="34" charset="77"/>
            </a:endParaRPr>
          </a:p>
        </p:txBody>
      </p:sp>
      <p:sp>
        <p:nvSpPr>
          <p:cNvPr id="33797" name="AutoShape 2" descr="Meltdown">
            <a:extLst>
              <a:ext uri="{FF2B5EF4-FFF2-40B4-BE49-F238E27FC236}">
                <a16:creationId xmlns:a16="http://schemas.microsoft.com/office/drawing/2014/main" id="{A9168F4E-B318-B858-5057-A4898AC31F1E}"/>
              </a:ext>
            </a:extLst>
          </p:cNvPr>
          <p:cNvSpPr>
            <a:spLocks noChangeAspect="1" noChangeArrowheads="1"/>
          </p:cNvSpPr>
          <p:nvPr/>
        </p:nvSpPr>
        <p:spPr bwMode="auto">
          <a:xfrm>
            <a:off x="5943600" y="327660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Light" panose="020F03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Light" panose="020F03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Light" panose="020F03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Light" panose="020F03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Light" panose="020F03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Light" panose="020F03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Light" panose="020F03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Light" panose="020F03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Light" panose="020F0302020204030204" pitchFamily="34" charset="0"/>
              </a:defRPr>
            </a:lvl9pPr>
          </a:lstStyle>
          <a:p>
            <a:pPr>
              <a:lnSpc>
                <a:spcPct val="100000"/>
              </a:lnSpc>
              <a:spcBef>
                <a:spcPct val="0"/>
              </a:spcBef>
              <a:buFontTx/>
              <a:buNone/>
            </a:pPr>
            <a:endParaRPr lang="en-US" altLang="en-US" sz="1800">
              <a:latin typeface="Calibri" panose="020F0502020204030204" pitchFamily="34" charset="0"/>
            </a:endParaRPr>
          </a:p>
        </p:txBody>
      </p:sp>
      <p:sp>
        <p:nvSpPr>
          <p:cNvPr id="2" name="내용 개체 틀 1">
            <a:extLst>
              <a:ext uri="{FF2B5EF4-FFF2-40B4-BE49-F238E27FC236}">
                <a16:creationId xmlns:a16="http://schemas.microsoft.com/office/drawing/2014/main" id="{B1E91FF0-CB51-4333-E5AD-BBC80F47E8AA}"/>
              </a:ext>
            </a:extLst>
          </p:cNvPr>
          <p:cNvSpPr>
            <a:spLocks noGrp="1"/>
          </p:cNvSpPr>
          <p:nvPr>
            <p:ph sz="quarter" idx="12"/>
          </p:nvPr>
        </p:nvSpPr>
        <p:spPr/>
        <p:txBody>
          <a:bodyPr/>
          <a:lstStyle/>
          <a:p>
            <a:r>
              <a:rPr lang="en-US" altLang="ko-KR" dirty="0"/>
              <a:t>Enforcement</a:t>
            </a:r>
          </a:p>
          <a:p>
            <a:pPr lvl="1"/>
            <a:r>
              <a:rPr lang="en-US" altLang="ko-KR" dirty="0"/>
              <a:t>Logical</a:t>
            </a:r>
          </a:p>
          <a:p>
            <a:pPr lvl="1"/>
            <a:r>
              <a:rPr lang="en-US" altLang="ko-KR" dirty="0"/>
              <a:t>Cryptographical</a:t>
            </a:r>
          </a:p>
          <a:p>
            <a:endParaRPr lang="en-US" altLang="ko-KR" dirty="0"/>
          </a:p>
        </p:txBody>
      </p:sp>
      <p:pic>
        <p:nvPicPr>
          <p:cNvPr id="3" name="그림 2">
            <a:extLst>
              <a:ext uri="{FF2B5EF4-FFF2-40B4-BE49-F238E27FC236}">
                <a16:creationId xmlns:a16="http://schemas.microsoft.com/office/drawing/2014/main" id="{B19DD03E-2E18-7E06-581C-DBE5F5F35776}"/>
              </a:ext>
            </a:extLst>
          </p:cNvPr>
          <p:cNvPicPr>
            <a:picLocks noChangeAspect="1"/>
          </p:cNvPicPr>
          <p:nvPr/>
        </p:nvPicPr>
        <p:blipFill>
          <a:blip r:embed="rId4"/>
          <a:stretch>
            <a:fillRect/>
          </a:stretch>
        </p:blipFill>
        <p:spPr>
          <a:xfrm>
            <a:off x="3632200" y="2636052"/>
            <a:ext cx="4927600" cy="3556000"/>
          </a:xfrm>
          <a:prstGeom prst="rect">
            <a:avLst/>
          </a:prstGeom>
        </p:spPr>
      </p:pic>
      <p:sp>
        <p:nvSpPr>
          <p:cNvPr id="4" name="TextBox 3">
            <a:extLst>
              <a:ext uri="{FF2B5EF4-FFF2-40B4-BE49-F238E27FC236}">
                <a16:creationId xmlns:a16="http://schemas.microsoft.com/office/drawing/2014/main" id="{05B3A480-DBE8-F775-E302-57956573D878}"/>
              </a:ext>
            </a:extLst>
          </p:cNvPr>
          <p:cNvSpPr txBox="1"/>
          <p:nvPr/>
        </p:nvSpPr>
        <p:spPr>
          <a:xfrm>
            <a:off x="7467600" y="6488668"/>
            <a:ext cx="6100548" cy="369332"/>
          </a:xfrm>
          <a:prstGeom prst="rect">
            <a:avLst/>
          </a:prstGeom>
          <a:noFill/>
        </p:spPr>
        <p:txBody>
          <a:bodyPr wrap="square">
            <a:spAutoFit/>
          </a:bodyPr>
          <a:lstStyle/>
          <a:p>
            <a:r>
              <a:rPr lang="ko-KR" altLang="en-US" dirty="0" err="1"/>
              <a:t>https</a:t>
            </a:r>
            <a:r>
              <a:rPr lang="ko-KR" altLang="en-US" dirty="0"/>
              <a:t>://</a:t>
            </a:r>
            <a:r>
              <a:rPr lang="ko-KR" altLang="en-US" dirty="0" err="1"/>
              <a:t>arxiv.org</a:t>
            </a:r>
            <a:r>
              <a:rPr lang="ko-KR" altLang="en-US" dirty="0"/>
              <a:t>/</a:t>
            </a:r>
            <a:r>
              <a:rPr lang="ko-KR" altLang="en-US" dirty="0" err="1"/>
              <a:t>pdf</a:t>
            </a:r>
            <a:r>
              <a:rPr lang="ko-KR" altLang="en-US" dirty="0"/>
              <a:t>/2205.12742</a:t>
            </a:r>
          </a:p>
        </p:txBody>
      </p:sp>
    </p:spTree>
    <p:custDataLst>
      <p:tags r:id="rId1"/>
    </p:custDataLst>
    <p:extLst>
      <p:ext uri="{BB962C8B-B14F-4D97-AF65-F5344CB8AC3E}">
        <p14:creationId xmlns:p14="http://schemas.microsoft.com/office/powerpoint/2010/main" val="2461760464"/>
      </p:ext>
    </p:extLst>
  </p:cSld>
  <p:clrMapOvr>
    <a:masterClrMapping/>
  </p:clrMapOvr>
  <p:transition spd="slow" advTm="356"/>
</p:sld>
</file>

<file path=ppt/tags/tag1.xml><?xml version="1.0" encoding="utf-8"?>
<p:tagLst xmlns:a="http://schemas.openxmlformats.org/drawingml/2006/main" xmlns:r="http://schemas.openxmlformats.org/officeDocument/2006/relationships" xmlns:p="http://schemas.openxmlformats.org/presentationml/2006/main">
  <p:tag name="TIMING" val="|0.1|0.1|0.2"/>
</p:tagLst>
</file>

<file path=ppt/tags/tag10.xml><?xml version="1.0" encoding="utf-8"?>
<p:tagLst xmlns:a="http://schemas.openxmlformats.org/drawingml/2006/main" xmlns:r="http://schemas.openxmlformats.org/officeDocument/2006/relationships" xmlns:p="http://schemas.openxmlformats.org/presentationml/2006/main">
  <p:tag name="TIMING" val="|0.1|0.1|0.2"/>
</p:tagLst>
</file>

<file path=ppt/tags/tag11.xml><?xml version="1.0" encoding="utf-8"?>
<p:tagLst xmlns:a="http://schemas.openxmlformats.org/drawingml/2006/main" xmlns:r="http://schemas.openxmlformats.org/officeDocument/2006/relationships" xmlns:p="http://schemas.openxmlformats.org/presentationml/2006/main">
  <p:tag name="TIMING" val="|0.1|0.1|0.2"/>
</p:tagLst>
</file>

<file path=ppt/tags/tag12.xml><?xml version="1.0" encoding="utf-8"?>
<p:tagLst xmlns:a="http://schemas.openxmlformats.org/drawingml/2006/main" xmlns:r="http://schemas.openxmlformats.org/officeDocument/2006/relationships" xmlns:p="http://schemas.openxmlformats.org/presentationml/2006/main">
  <p:tag name="TIMING" val="|0.1|0.1|0.2"/>
</p:tagLst>
</file>

<file path=ppt/tags/tag13.xml><?xml version="1.0" encoding="utf-8"?>
<p:tagLst xmlns:a="http://schemas.openxmlformats.org/drawingml/2006/main" xmlns:r="http://schemas.openxmlformats.org/officeDocument/2006/relationships" xmlns:p="http://schemas.openxmlformats.org/presentationml/2006/main">
  <p:tag name="TIMING" val="|0.1|0.1|0.2"/>
</p:tagLst>
</file>

<file path=ppt/tags/tag14.xml><?xml version="1.0" encoding="utf-8"?>
<p:tagLst xmlns:a="http://schemas.openxmlformats.org/drawingml/2006/main" xmlns:r="http://schemas.openxmlformats.org/officeDocument/2006/relationships" xmlns:p="http://schemas.openxmlformats.org/presentationml/2006/main">
  <p:tag name="TIMING" val="|0.1|0.1|0.2"/>
</p:tagLst>
</file>

<file path=ppt/tags/tag15.xml><?xml version="1.0" encoding="utf-8"?>
<p:tagLst xmlns:a="http://schemas.openxmlformats.org/drawingml/2006/main" xmlns:r="http://schemas.openxmlformats.org/officeDocument/2006/relationships" xmlns:p="http://schemas.openxmlformats.org/presentationml/2006/main">
  <p:tag name="TIMING" val="|0.1|0.1|0.2"/>
</p:tagLst>
</file>

<file path=ppt/tags/tag16.xml><?xml version="1.0" encoding="utf-8"?>
<p:tagLst xmlns:a="http://schemas.openxmlformats.org/drawingml/2006/main" xmlns:r="http://schemas.openxmlformats.org/officeDocument/2006/relationships" xmlns:p="http://schemas.openxmlformats.org/presentationml/2006/main">
  <p:tag name="TIMING" val="|0.1|0.1|0.2"/>
</p:tagLst>
</file>

<file path=ppt/tags/tag17.xml><?xml version="1.0" encoding="utf-8"?>
<p:tagLst xmlns:a="http://schemas.openxmlformats.org/drawingml/2006/main" xmlns:r="http://schemas.openxmlformats.org/officeDocument/2006/relationships" xmlns:p="http://schemas.openxmlformats.org/presentationml/2006/main">
  <p:tag name="TIMING" val="|0.1|0.1|0.2"/>
</p:tagLst>
</file>

<file path=ppt/tags/tag18.xml><?xml version="1.0" encoding="utf-8"?>
<p:tagLst xmlns:a="http://schemas.openxmlformats.org/drawingml/2006/main" xmlns:r="http://schemas.openxmlformats.org/officeDocument/2006/relationships" xmlns:p="http://schemas.openxmlformats.org/presentationml/2006/main">
  <p:tag name="TIMING" val="|0.1|0.1|0.2"/>
</p:tagLst>
</file>

<file path=ppt/tags/tag19.xml><?xml version="1.0" encoding="utf-8"?>
<p:tagLst xmlns:a="http://schemas.openxmlformats.org/drawingml/2006/main" xmlns:r="http://schemas.openxmlformats.org/officeDocument/2006/relationships" xmlns:p="http://schemas.openxmlformats.org/presentationml/2006/main">
  <p:tag name="TIMING" val="|0.1|0.1|0.2"/>
</p:tagLst>
</file>

<file path=ppt/tags/tag2.xml><?xml version="1.0" encoding="utf-8"?>
<p:tagLst xmlns:a="http://schemas.openxmlformats.org/drawingml/2006/main" xmlns:r="http://schemas.openxmlformats.org/officeDocument/2006/relationships" xmlns:p="http://schemas.openxmlformats.org/presentationml/2006/main">
  <p:tag name="TIMING" val="|0.1|0.1|0.2"/>
</p:tagLst>
</file>

<file path=ppt/tags/tag20.xml><?xml version="1.0" encoding="utf-8"?>
<p:tagLst xmlns:a="http://schemas.openxmlformats.org/drawingml/2006/main" xmlns:r="http://schemas.openxmlformats.org/officeDocument/2006/relationships" xmlns:p="http://schemas.openxmlformats.org/presentationml/2006/main">
  <p:tag name="TIMING" val="|0.1|0.1|0.2"/>
</p:tagLst>
</file>

<file path=ppt/tags/tag21.xml><?xml version="1.0" encoding="utf-8"?>
<p:tagLst xmlns:a="http://schemas.openxmlformats.org/drawingml/2006/main" xmlns:r="http://schemas.openxmlformats.org/officeDocument/2006/relationships" xmlns:p="http://schemas.openxmlformats.org/presentationml/2006/main">
  <p:tag name="TIMING" val="|0.1|0.1|0.2"/>
</p:tagLst>
</file>

<file path=ppt/tags/tag22.xml><?xml version="1.0" encoding="utf-8"?>
<p:tagLst xmlns:a="http://schemas.openxmlformats.org/drawingml/2006/main" xmlns:r="http://schemas.openxmlformats.org/officeDocument/2006/relationships" xmlns:p="http://schemas.openxmlformats.org/presentationml/2006/main">
  <p:tag name="TIMING" val="|0.1|0.1|0.2"/>
</p:tagLst>
</file>

<file path=ppt/tags/tag23.xml><?xml version="1.0" encoding="utf-8"?>
<p:tagLst xmlns:a="http://schemas.openxmlformats.org/drawingml/2006/main" xmlns:r="http://schemas.openxmlformats.org/officeDocument/2006/relationships" xmlns:p="http://schemas.openxmlformats.org/presentationml/2006/main">
  <p:tag name="TIMING" val="|0.1|0.1|0.2"/>
</p:tagLst>
</file>

<file path=ppt/tags/tag24.xml><?xml version="1.0" encoding="utf-8"?>
<p:tagLst xmlns:a="http://schemas.openxmlformats.org/drawingml/2006/main" xmlns:r="http://schemas.openxmlformats.org/officeDocument/2006/relationships" xmlns:p="http://schemas.openxmlformats.org/presentationml/2006/main">
  <p:tag name="TIMING" val="|0.1|0.1|0.2"/>
</p:tagLst>
</file>

<file path=ppt/tags/tag25.xml><?xml version="1.0" encoding="utf-8"?>
<p:tagLst xmlns:a="http://schemas.openxmlformats.org/drawingml/2006/main" xmlns:r="http://schemas.openxmlformats.org/officeDocument/2006/relationships" xmlns:p="http://schemas.openxmlformats.org/presentationml/2006/main">
  <p:tag name="TIMING" val="|0.1|0.1|0.2"/>
</p:tagLst>
</file>

<file path=ppt/tags/tag26.xml><?xml version="1.0" encoding="utf-8"?>
<p:tagLst xmlns:a="http://schemas.openxmlformats.org/drawingml/2006/main" xmlns:r="http://schemas.openxmlformats.org/officeDocument/2006/relationships" xmlns:p="http://schemas.openxmlformats.org/presentationml/2006/main">
  <p:tag name="TIMING" val="|0.1|0.1|0.2"/>
</p:tagLst>
</file>

<file path=ppt/tags/tag27.xml><?xml version="1.0" encoding="utf-8"?>
<p:tagLst xmlns:a="http://schemas.openxmlformats.org/drawingml/2006/main" xmlns:r="http://schemas.openxmlformats.org/officeDocument/2006/relationships" xmlns:p="http://schemas.openxmlformats.org/presentationml/2006/main">
  <p:tag name="TIMING" val="|0.1|0.1|0.2"/>
</p:tagLst>
</file>

<file path=ppt/tags/tag28.xml><?xml version="1.0" encoding="utf-8"?>
<p:tagLst xmlns:a="http://schemas.openxmlformats.org/drawingml/2006/main" xmlns:r="http://schemas.openxmlformats.org/officeDocument/2006/relationships" xmlns:p="http://schemas.openxmlformats.org/presentationml/2006/main">
  <p:tag name="TIMING" val="|0.1|0.1|0.2"/>
</p:tagLst>
</file>

<file path=ppt/tags/tag29.xml><?xml version="1.0" encoding="utf-8"?>
<p:tagLst xmlns:a="http://schemas.openxmlformats.org/drawingml/2006/main" xmlns:r="http://schemas.openxmlformats.org/officeDocument/2006/relationships" xmlns:p="http://schemas.openxmlformats.org/presentationml/2006/main">
  <p:tag name="TIMING" val="|0.1|0.1|0.2"/>
</p:tagLst>
</file>

<file path=ppt/tags/tag3.xml><?xml version="1.0" encoding="utf-8"?>
<p:tagLst xmlns:a="http://schemas.openxmlformats.org/drawingml/2006/main" xmlns:r="http://schemas.openxmlformats.org/officeDocument/2006/relationships" xmlns:p="http://schemas.openxmlformats.org/presentationml/2006/main">
  <p:tag name="TIMING" val="|0.1|0.1|0.2"/>
</p:tagLst>
</file>

<file path=ppt/tags/tag30.xml><?xml version="1.0" encoding="utf-8"?>
<p:tagLst xmlns:a="http://schemas.openxmlformats.org/drawingml/2006/main" xmlns:r="http://schemas.openxmlformats.org/officeDocument/2006/relationships" xmlns:p="http://schemas.openxmlformats.org/presentationml/2006/main">
  <p:tag name="TIMING" val="|0.1|0.1|0.2"/>
</p:tagLst>
</file>

<file path=ppt/tags/tag31.xml><?xml version="1.0" encoding="utf-8"?>
<p:tagLst xmlns:a="http://schemas.openxmlformats.org/drawingml/2006/main" xmlns:r="http://schemas.openxmlformats.org/officeDocument/2006/relationships" xmlns:p="http://schemas.openxmlformats.org/presentationml/2006/main">
  <p:tag name="TIMING" val="|0.1|0.1|0.2"/>
</p:tagLst>
</file>

<file path=ppt/tags/tag32.xml><?xml version="1.0" encoding="utf-8"?>
<p:tagLst xmlns:a="http://schemas.openxmlformats.org/drawingml/2006/main" xmlns:r="http://schemas.openxmlformats.org/officeDocument/2006/relationships" xmlns:p="http://schemas.openxmlformats.org/presentationml/2006/main">
  <p:tag name="TIMING" val="|0.1|0.1|0.2"/>
</p:tagLst>
</file>

<file path=ppt/tags/tag33.xml><?xml version="1.0" encoding="utf-8"?>
<p:tagLst xmlns:a="http://schemas.openxmlformats.org/drawingml/2006/main" xmlns:r="http://schemas.openxmlformats.org/officeDocument/2006/relationships" xmlns:p="http://schemas.openxmlformats.org/presentationml/2006/main">
  <p:tag name="TIMING" val="|0.1|0.1|0.2"/>
</p:tagLst>
</file>

<file path=ppt/tags/tag34.xml><?xml version="1.0" encoding="utf-8"?>
<p:tagLst xmlns:a="http://schemas.openxmlformats.org/drawingml/2006/main" xmlns:r="http://schemas.openxmlformats.org/officeDocument/2006/relationships" xmlns:p="http://schemas.openxmlformats.org/presentationml/2006/main">
  <p:tag name="TIMING" val="|0.1|0.1|0.2"/>
</p:tagLst>
</file>

<file path=ppt/tags/tag35.xml><?xml version="1.0" encoding="utf-8"?>
<p:tagLst xmlns:a="http://schemas.openxmlformats.org/drawingml/2006/main" xmlns:r="http://schemas.openxmlformats.org/officeDocument/2006/relationships" xmlns:p="http://schemas.openxmlformats.org/presentationml/2006/main">
  <p:tag name="TIMING" val="|0.1|0.1|0.2"/>
</p:tagLst>
</file>

<file path=ppt/tags/tag36.xml><?xml version="1.0" encoding="utf-8"?>
<p:tagLst xmlns:a="http://schemas.openxmlformats.org/drawingml/2006/main" xmlns:r="http://schemas.openxmlformats.org/officeDocument/2006/relationships" xmlns:p="http://schemas.openxmlformats.org/presentationml/2006/main">
  <p:tag name="TIMING" val="|0.1|0.1|0.2"/>
</p:tagLst>
</file>

<file path=ppt/tags/tag37.xml><?xml version="1.0" encoding="utf-8"?>
<p:tagLst xmlns:a="http://schemas.openxmlformats.org/drawingml/2006/main" xmlns:r="http://schemas.openxmlformats.org/officeDocument/2006/relationships" xmlns:p="http://schemas.openxmlformats.org/presentationml/2006/main">
  <p:tag name="TIMING" val="|0.1|0.1|0.2"/>
</p:tagLst>
</file>

<file path=ppt/tags/tag38.xml><?xml version="1.0" encoding="utf-8"?>
<p:tagLst xmlns:a="http://schemas.openxmlformats.org/drawingml/2006/main" xmlns:r="http://schemas.openxmlformats.org/officeDocument/2006/relationships" xmlns:p="http://schemas.openxmlformats.org/presentationml/2006/main">
  <p:tag name="TIMING" val="|0.1|0.1|0.2"/>
</p:tagLst>
</file>

<file path=ppt/tags/tag39.xml><?xml version="1.0" encoding="utf-8"?>
<p:tagLst xmlns:a="http://schemas.openxmlformats.org/drawingml/2006/main" xmlns:r="http://schemas.openxmlformats.org/officeDocument/2006/relationships" xmlns:p="http://schemas.openxmlformats.org/presentationml/2006/main">
  <p:tag name="TIMING" val="|0.1|0.1|0.2"/>
</p:tagLst>
</file>

<file path=ppt/tags/tag4.xml><?xml version="1.0" encoding="utf-8"?>
<p:tagLst xmlns:a="http://schemas.openxmlformats.org/drawingml/2006/main" xmlns:r="http://schemas.openxmlformats.org/officeDocument/2006/relationships" xmlns:p="http://schemas.openxmlformats.org/presentationml/2006/main">
  <p:tag name="TIMING" val="|0.1|0.1|0.2"/>
</p:tagLst>
</file>

<file path=ppt/tags/tag40.xml><?xml version="1.0" encoding="utf-8"?>
<p:tagLst xmlns:a="http://schemas.openxmlformats.org/drawingml/2006/main" xmlns:r="http://schemas.openxmlformats.org/officeDocument/2006/relationships" xmlns:p="http://schemas.openxmlformats.org/presentationml/2006/main">
  <p:tag name="TIMING" val="|0.1|0.1|0.2"/>
</p:tagLst>
</file>

<file path=ppt/tags/tag41.xml><?xml version="1.0" encoding="utf-8"?>
<p:tagLst xmlns:a="http://schemas.openxmlformats.org/drawingml/2006/main" xmlns:r="http://schemas.openxmlformats.org/officeDocument/2006/relationships" xmlns:p="http://schemas.openxmlformats.org/presentationml/2006/main">
  <p:tag name="TIMING" val="|0.1|0.1|0.2"/>
</p:tagLst>
</file>

<file path=ppt/tags/tag42.xml><?xml version="1.0" encoding="utf-8"?>
<p:tagLst xmlns:a="http://schemas.openxmlformats.org/drawingml/2006/main" xmlns:r="http://schemas.openxmlformats.org/officeDocument/2006/relationships" xmlns:p="http://schemas.openxmlformats.org/presentationml/2006/main">
  <p:tag name="TIMING" val="|0.1|0.1|0.2"/>
</p:tagLst>
</file>

<file path=ppt/tags/tag43.xml><?xml version="1.0" encoding="utf-8"?>
<p:tagLst xmlns:a="http://schemas.openxmlformats.org/drawingml/2006/main" xmlns:r="http://schemas.openxmlformats.org/officeDocument/2006/relationships" xmlns:p="http://schemas.openxmlformats.org/presentationml/2006/main">
  <p:tag name="TIMING" val="|0.1|0.1|0.2"/>
</p:tagLst>
</file>

<file path=ppt/tags/tag44.xml><?xml version="1.0" encoding="utf-8"?>
<p:tagLst xmlns:a="http://schemas.openxmlformats.org/drawingml/2006/main" xmlns:r="http://schemas.openxmlformats.org/officeDocument/2006/relationships" xmlns:p="http://schemas.openxmlformats.org/presentationml/2006/main">
  <p:tag name="TIMING" val="|0.1|0.1|0.2"/>
</p:tagLst>
</file>

<file path=ppt/tags/tag5.xml><?xml version="1.0" encoding="utf-8"?>
<p:tagLst xmlns:a="http://schemas.openxmlformats.org/drawingml/2006/main" xmlns:r="http://schemas.openxmlformats.org/officeDocument/2006/relationships" xmlns:p="http://schemas.openxmlformats.org/presentationml/2006/main">
  <p:tag name="TIMING" val="|0.1|0.1|0.2"/>
</p:tagLst>
</file>

<file path=ppt/tags/tag6.xml><?xml version="1.0" encoding="utf-8"?>
<p:tagLst xmlns:a="http://schemas.openxmlformats.org/drawingml/2006/main" xmlns:r="http://schemas.openxmlformats.org/officeDocument/2006/relationships" xmlns:p="http://schemas.openxmlformats.org/presentationml/2006/main">
  <p:tag name="TIMING" val="|0.1|0.1|0.2"/>
</p:tagLst>
</file>

<file path=ppt/tags/tag7.xml><?xml version="1.0" encoding="utf-8"?>
<p:tagLst xmlns:a="http://schemas.openxmlformats.org/drawingml/2006/main" xmlns:r="http://schemas.openxmlformats.org/officeDocument/2006/relationships" xmlns:p="http://schemas.openxmlformats.org/presentationml/2006/main">
  <p:tag name="TIMING" val="|0.1|0.1|0.2"/>
</p:tagLst>
</file>

<file path=ppt/tags/tag8.xml><?xml version="1.0" encoding="utf-8"?>
<p:tagLst xmlns:a="http://schemas.openxmlformats.org/drawingml/2006/main" xmlns:r="http://schemas.openxmlformats.org/officeDocument/2006/relationships" xmlns:p="http://schemas.openxmlformats.org/presentationml/2006/main">
  <p:tag name="TIMING" val="|0.1|0.1|0.2"/>
</p:tagLst>
</file>

<file path=ppt/tags/tag9.xml><?xml version="1.0" encoding="utf-8"?>
<p:tagLst xmlns:a="http://schemas.openxmlformats.org/drawingml/2006/main" xmlns:r="http://schemas.openxmlformats.org/officeDocument/2006/relationships" xmlns:p="http://schemas.openxmlformats.org/presentationml/2006/main">
  <p:tag name="TIMING" val="|0.1|0.1|0.2"/>
</p:tagLst>
</file>

<file path=ppt/theme/theme1.xml><?xml version="1.0" encoding="utf-8"?>
<a:theme xmlns:a="http://schemas.openxmlformats.org/drawingml/2006/main" name="Office 테마">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lim-exam-sungkeun" id="{04143978-75A9-344B-B28E-B5F2B6C76688}" vid="{5C9CC023-A313-494F-9DEE-7B89BE2056FB}"/>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dirty="0" smtClean="0">
            <a:latin typeface="+mj-lt"/>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rtlCol="0">
        <a:spAutoFit/>
      </a:bodyPr>
      <a:lstStyle>
        <a:defPPr algn="l">
          <a:defRPr dirty="0" err="1" smtClean="0">
            <a:latin typeface="+mj-lt"/>
          </a:defRPr>
        </a:defPPr>
      </a:lstStyle>
    </a:txDef>
  </a:objectDefaults>
  <a:extraClrSchemeLst/>
  <a:extLst>
    <a:ext uri="{05A4C25C-085E-4340-85A3-A5531E510DB2}">
      <thm15:themeFamily xmlns:thm15="http://schemas.microsoft.com/office/thememl/2012/main" name="prelim-exam-sungkeun" id="{04143978-75A9-344B-B28E-B5F2B6C76688}" vid="{E4DAB085-BB86-9F40-9341-8C8744B3492B}"/>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테마</Template>
  <TotalTime>5145</TotalTime>
  <Words>2797</Words>
  <Application>Microsoft Macintosh PowerPoint</Application>
  <PresentationFormat>와이드스크린</PresentationFormat>
  <Paragraphs>515</Paragraphs>
  <Slides>50</Slides>
  <Notes>49</Notes>
  <HiddenSlides>1</HiddenSlides>
  <MMClips>0</MMClips>
  <ScaleCrop>false</ScaleCrop>
  <HeadingPairs>
    <vt:vector size="6" baseType="variant">
      <vt:variant>
        <vt:lpstr>사용한 글꼴</vt:lpstr>
      </vt:variant>
      <vt:variant>
        <vt:i4>7</vt:i4>
      </vt:variant>
      <vt:variant>
        <vt:lpstr>테마</vt:lpstr>
      </vt:variant>
      <vt:variant>
        <vt:i4>2</vt:i4>
      </vt:variant>
      <vt:variant>
        <vt:lpstr>슬라이드 제목</vt:lpstr>
      </vt:variant>
      <vt:variant>
        <vt:i4>50</vt:i4>
      </vt:variant>
    </vt:vector>
  </HeadingPairs>
  <TitlesOfParts>
    <vt:vector size="59" baseType="lpstr">
      <vt:lpstr>Twentieth Century</vt:lpstr>
      <vt:lpstr>Arial</vt:lpstr>
      <vt:lpstr>Calibri</vt:lpstr>
      <vt:lpstr>Calibri Light</vt:lpstr>
      <vt:lpstr>Tw Cen MT</vt:lpstr>
      <vt:lpstr>Wingdings</vt:lpstr>
      <vt:lpstr>Wingdings 2</vt:lpstr>
      <vt:lpstr>Office 테마</vt:lpstr>
      <vt:lpstr>1_Office Theme</vt:lpstr>
      <vt:lpstr>WorldGuard: Software Isolation in RISC-V and Vyond</vt:lpstr>
      <vt:lpstr>About me</vt:lpstr>
      <vt:lpstr>Vyond: Flexible and Rapid WorldGuard-based Security Prototyping using Chipyard </vt:lpstr>
      <vt:lpstr>Agenda</vt:lpstr>
      <vt:lpstr>Trusted Execution Environment</vt:lpstr>
      <vt:lpstr>What’s wrong with my phone?</vt:lpstr>
      <vt:lpstr>Trusted Execution Environment</vt:lpstr>
      <vt:lpstr>Taxonomy of Isolation strategies</vt:lpstr>
      <vt:lpstr>Taxonomy of Isolation strategies</vt:lpstr>
      <vt:lpstr>WorldGuard</vt:lpstr>
      <vt:lpstr>Introduction to WorldGuard (WG)</vt:lpstr>
      <vt:lpstr>Key Concepts</vt:lpstr>
      <vt:lpstr>Overview</vt:lpstr>
      <vt:lpstr>A wg-aware core (CSR+Marker)</vt:lpstr>
      <vt:lpstr>Worlds allocation example</vt:lpstr>
      <vt:lpstr>Worlds allocation example</vt:lpstr>
      <vt:lpstr>Worlds allocation example</vt:lpstr>
      <vt:lpstr>Worlds allocation example</vt:lpstr>
      <vt:lpstr>WID selection logic</vt:lpstr>
      <vt:lpstr>wgChecker</vt:lpstr>
      <vt:lpstr>wgChecker – Configuration Register</vt:lpstr>
      <vt:lpstr>wgChecker – Slot Register</vt:lpstr>
      <vt:lpstr>wgChecker – Rule register</vt:lpstr>
      <vt:lpstr>BootROM and wgChecker</vt:lpstr>
      <vt:lpstr>DRAM and wgChecker</vt:lpstr>
      <vt:lpstr>DRAM and PMP</vt:lpstr>
      <vt:lpstr>WorldGuard Implementation on Chipyard</vt:lpstr>
      <vt:lpstr>What is chipyard?</vt:lpstr>
      <vt:lpstr>Quick Prototyping: generators on top of standard library</vt:lpstr>
      <vt:lpstr>Chisel – Hardware Construction Language</vt:lpstr>
      <vt:lpstr>Chisel – Hardware Construction Language (example)</vt:lpstr>
      <vt:lpstr>Chisel – Hardware Construction Language (example)</vt:lpstr>
      <vt:lpstr>Single source multiple targets</vt:lpstr>
      <vt:lpstr>WorldGuard Implementation</vt:lpstr>
      <vt:lpstr>WorldGuard Implementation – wg-aware core</vt:lpstr>
      <vt:lpstr>WorldGuard Implementation – bus extension</vt:lpstr>
      <vt:lpstr>WorldGuard Implementation – cache extensions</vt:lpstr>
      <vt:lpstr>WorldGuard Implementation – Integration to Rocket SoC</vt:lpstr>
      <vt:lpstr>WorldGuard Implementation – Integration to Rocket SoC</vt:lpstr>
      <vt:lpstr>Related works and future work</vt:lpstr>
      <vt:lpstr>PMP and WorldGuard</vt:lpstr>
      <vt:lpstr>PMP and WorldGuard</vt:lpstr>
      <vt:lpstr>IOMMU and WorldGuard</vt:lpstr>
      <vt:lpstr>WorldGuard &gt; PMP &gt; MMU/IOMMU</vt:lpstr>
      <vt:lpstr>Collaboration of PMP and WorldGuard for complete isolation</vt:lpstr>
      <vt:lpstr>Collaboration of PMP and WorldGuard for complete isolation</vt:lpstr>
      <vt:lpstr>Discussion - Number of World? Number of Slots?</vt:lpstr>
      <vt:lpstr>Discussion – Core-driven vs. Process-driven</vt:lpstr>
      <vt:lpstr>Discussion – Research topics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WorldGuard: Introduction to Hardware assisted Trusted Execution Environment</dc:title>
  <dc:creator>Kim, Sungkeun</dc:creator>
  <cp:lastModifiedBy>Kim, Sungkeun</cp:lastModifiedBy>
  <cp:revision>19</cp:revision>
  <dcterms:created xsi:type="dcterms:W3CDTF">2025-07-25T00:16:40Z</dcterms:created>
  <dcterms:modified xsi:type="dcterms:W3CDTF">2025-07-31T05:30:53Z</dcterms:modified>
</cp:coreProperties>
</file>